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19" r:id="rId5"/>
    <p:sldMasterId id="2147483720" r:id="rId6"/>
    <p:sldMasterId id="2147483721" r:id="rId7"/>
    <p:sldMasterId id="2147483722" r:id="rId8"/>
    <p:sldMasterId id="2147483723"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Lst>
  <p:sldSz cy="5143500" cx="9144000"/>
  <p:notesSz cx="6858000" cy="9144000"/>
  <p:embeddedFontLst>
    <p:embeddedFont>
      <p:font typeface="Montserrat"/>
      <p:regular r:id="rId36"/>
      <p:bold r:id="rId37"/>
      <p:italic r:id="rId38"/>
      <p:boldItalic r:id="rId39"/>
    </p:embeddedFont>
    <p:embeddedFont>
      <p:font typeface="La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774FA86-3555-4622-80A8-AC57C055501B}">
  <a:tblStyle styleId="{D774FA86-3555-4622-80A8-AC57C055501B}"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20" Type="http://schemas.openxmlformats.org/officeDocument/2006/relationships/slide" Target="slides/slide10.xml"/><Relationship Id="rId42" Type="http://schemas.openxmlformats.org/officeDocument/2006/relationships/font" Target="fonts/Lato-italic.fntdata"/><Relationship Id="rId41" Type="http://schemas.openxmlformats.org/officeDocument/2006/relationships/font" Target="fonts/Lato-bold.fntdata"/><Relationship Id="rId22" Type="http://schemas.openxmlformats.org/officeDocument/2006/relationships/slide" Target="slides/slide12.xml"/><Relationship Id="rId21" Type="http://schemas.openxmlformats.org/officeDocument/2006/relationships/slide" Target="slides/slide11.xml"/><Relationship Id="rId43" Type="http://schemas.openxmlformats.org/officeDocument/2006/relationships/font" Target="fonts/Lato-boldItalic.fntdata"/><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9.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11" Type="http://schemas.openxmlformats.org/officeDocument/2006/relationships/slide" Target="slides/slide1.xml"/><Relationship Id="rId33" Type="http://schemas.openxmlformats.org/officeDocument/2006/relationships/slide" Target="slides/slide23.xml"/><Relationship Id="rId10" Type="http://schemas.openxmlformats.org/officeDocument/2006/relationships/notesMaster" Target="notesMasters/notesMaster1.xml"/><Relationship Id="rId32" Type="http://schemas.openxmlformats.org/officeDocument/2006/relationships/slide" Target="slides/slide22.xml"/><Relationship Id="rId13" Type="http://schemas.openxmlformats.org/officeDocument/2006/relationships/slide" Target="slides/slide3.xml"/><Relationship Id="rId35" Type="http://schemas.openxmlformats.org/officeDocument/2006/relationships/slide" Target="slides/slide25.xml"/><Relationship Id="rId12" Type="http://schemas.openxmlformats.org/officeDocument/2006/relationships/slide" Target="slides/slide2.xml"/><Relationship Id="rId34" Type="http://schemas.openxmlformats.org/officeDocument/2006/relationships/slide" Target="slides/slide24.xml"/><Relationship Id="rId15" Type="http://schemas.openxmlformats.org/officeDocument/2006/relationships/slide" Target="slides/slide5.xml"/><Relationship Id="rId37" Type="http://schemas.openxmlformats.org/officeDocument/2006/relationships/font" Target="fonts/Montserrat-bold.fntdata"/><Relationship Id="rId14" Type="http://schemas.openxmlformats.org/officeDocument/2006/relationships/slide" Target="slides/slide4.xml"/><Relationship Id="rId36" Type="http://schemas.openxmlformats.org/officeDocument/2006/relationships/font" Target="fonts/Montserrat-regular.fntdata"/><Relationship Id="rId17" Type="http://schemas.openxmlformats.org/officeDocument/2006/relationships/slide" Target="slides/slide7.xml"/><Relationship Id="rId39" Type="http://schemas.openxmlformats.org/officeDocument/2006/relationships/font" Target="fonts/Montserrat-boldItalic.fntdata"/><Relationship Id="rId16" Type="http://schemas.openxmlformats.org/officeDocument/2006/relationships/slide" Target="slides/slide6.xml"/><Relationship Id="rId38" Type="http://schemas.openxmlformats.org/officeDocument/2006/relationships/font" Target="fonts/Montserrat-italic.fntdata"/><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g58b424849d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g58b424849d_0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g58b424849d_0_1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g58b424849d_0_6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g58b424849d_0_6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g58b424849d_0_6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g5941d1e1ca_0_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5941d1e1ca_0_7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Google Shape;625;g5941d1e1c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5941d1e1c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g58b424849d_0_9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58b424849d_0_9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g58b424849d_0_47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g58b424849d_0_4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9" name="Shape 649"/>
        <p:cNvGrpSpPr/>
        <p:nvPr/>
      </p:nvGrpSpPr>
      <p:grpSpPr>
        <a:xfrm>
          <a:off x="0" y="0"/>
          <a:ext cx="0" cy="0"/>
          <a:chOff x="0" y="0"/>
          <a:chExt cx="0" cy="0"/>
        </a:xfrm>
      </p:grpSpPr>
      <p:sp>
        <p:nvSpPr>
          <p:cNvPr id="650" name="Google Shape;650;g5941d1e1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5941d1e1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0" name="Shape 660"/>
        <p:cNvGrpSpPr/>
        <p:nvPr/>
      </p:nvGrpSpPr>
      <p:grpSpPr>
        <a:xfrm>
          <a:off x="0" y="0"/>
          <a:ext cx="0" cy="0"/>
          <a:chOff x="0" y="0"/>
          <a:chExt cx="0" cy="0"/>
        </a:xfrm>
      </p:grpSpPr>
      <p:sp>
        <p:nvSpPr>
          <p:cNvPr id="661" name="Google Shape;661;g57b8bd5bff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57b8bd5bff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g57b8bd5bff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57b8bd5bff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2" name="Shape 672"/>
        <p:cNvGrpSpPr/>
        <p:nvPr/>
      </p:nvGrpSpPr>
      <p:grpSpPr>
        <a:xfrm>
          <a:off x="0" y="0"/>
          <a:ext cx="0" cy="0"/>
          <a:chOff x="0" y="0"/>
          <a:chExt cx="0" cy="0"/>
        </a:xfrm>
      </p:grpSpPr>
      <p:sp>
        <p:nvSpPr>
          <p:cNvPr id="673" name="Google Shape;673;g58b424849d_0_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58b424849d_0_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8" name="Shape 678"/>
        <p:cNvGrpSpPr/>
        <p:nvPr/>
      </p:nvGrpSpPr>
      <p:grpSpPr>
        <a:xfrm>
          <a:off x="0" y="0"/>
          <a:ext cx="0" cy="0"/>
          <a:chOff x="0" y="0"/>
          <a:chExt cx="0" cy="0"/>
        </a:xfrm>
      </p:grpSpPr>
      <p:sp>
        <p:nvSpPr>
          <p:cNvPr id="679" name="Google Shape;679;g58b42484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58b42484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58b424849d_0_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58b424849d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4" name="Shape 684"/>
        <p:cNvGrpSpPr/>
        <p:nvPr/>
      </p:nvGrpSpPr>
      <p:grpSpPr>
        <a:xfrm>
          <a:off x="0" y="0"/>
          <a:ext cx="0" cy="0"/>
          <a:chOff x="0" y="0"/>
          <a:chExt cx="0" cy="0"/>
        </a:xfrm>
      </p:grpSpPr>
      <p:sp>
        <p:nvSpPr>
          <p:cNvPr id="685" name="Google Shape;685;g593f27a4c2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593f27a4c2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0" name="Shape 690"/>
        <p:cNvGrpSpPr/>
        <p:nvPr/>
      </p:nvGrpSpPr>
      <p:grpSpPr>
        <a:xfrm>
          <a:off x="0" y="0"/>
          <a:ext cx="0" cy="0"/>
          <a:chOff x="0" y="0"/>
          <a:chExt cx="0" cy="0"/>
        </a:xfrm>
      </p:grpSpPr>
      <p:sp>
        <p:nvSpPr>
          <p:cNvPr id="691" name="Google Shape;691;g593f27a4c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593f27a4c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g593f27a4c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593f27a4c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Google Shape;703;g593f27a4c2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593f27a4c2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9" name="Shape 709"/>
        <p:cNvGrpSpPr/>
        <p:nvPr/>
      </p:nvGrpSpPr>
      <p:grpSpPr>
        <a:xfrm>
          <a:off x="0" y="0"/>
          <a:ext cx="0" cy="0"/>
          <a:chOff x="0" y="0"/>
          <a:chExt cx="0" cy="0"/>
        </a:xfrm>
      </p:grpSpPr>
      <p:sp>
        <p:nvSpPr>
          <p:cNvPr id="710" name="Google Shape;710;g593f27a4c2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593f27a4c2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5" name="Shape 715"/>
        <p:cNvGrpSpPr/>
        <p:nvPr/>
      </p:nvGrpSpPr>
      <p:grpSpPr>
        <a:xfrm>
          <a:off x="0" y="0"/>
          <a:ext cx="0" cy="0"/>
          <a:chOff x="0" y="0"/>
          <a:chExt cx="0" cy="0"/>
        </a:xfrm>
      </p:grpSpPr>
      <p:sp>
        <p:nvSpPr>
          <p:cNvPr id="716" name="Google Shape;716;g5941d1e1ca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5941d1e1ca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g58b424849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58b424849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g58b424849d_0_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58b424849d_0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g57b8bd5bff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57b8bd5bff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Google Shape;555;g58b424849d_0_3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58b424849d_0_3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Google Shape;573;g57b8bd5bf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57b8bd5bf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Google Shape;580;g58b424849d_0_79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g58b424849d_0_7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Google Shape;601;g59362814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59362814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Bullet Points">
  <p:cSld name="Basic Bullet Points">
    <p:spTree>
      <p:nvGrpSpPr>
        <p:cNvPr id="50" name="Shape 50"/>
        <p:cNvGrpSpPr/>
        <p:nvPr/>
      </p:nvGrpSpPr>
      <p:grpSpPr>
        <a:xfrm>
          <a:off x="0" y="0"/>
          <a:ext cx="0" cy="0"/>
          <a:chOff x="0" y="0"/>
          <a:chExt cx="0" cy="0"/>
        </a:xfrm>
      </p:grpSpPr>
      <p:sp>
        <p:nvSpPr>
          <p:cNvPr id="51" name="Google Shape;51;p13"/>
          <p:cNvSpPr txBox="1"/>
          <p:nvPr>
            <p:ph idx="1" type="body"/>
          </p:nvPr>
        </p:nvSpPr>
        <p:spPr>
          <a:xfrm>
            <a:off x="571500" y="355600"/>
            <a:ext cx="8048700" cy="717600"/>
          </a:xfrm>
          <a:prstGeom prst="rect">
            <a:avLst/>
          </a:prstGeom>
          <a:noFill/>
          <a:ln>
            <a:noFill/>
          </a:ln>
        </p:spPr>
        <p:txBody>
          <a:bodyPr anchorCtr="0" anchor="ctr" bIns="91425" lIns="91425" spcFirstLastPara="1" rIns="91425" wrap="square" tIns="91425"/>
          <a:lstStyle>
            <a:lvl1pPr indent="-228600" lvl="0" marL="457200" marR="0" rtl="0" algn="ctr">
              <a:lnSpc>
                <a:spcPct val="110000"/>
              </a:lnSpc>
              <a:spcBef>
                <a:spcPts val="800"/>
              </a:spcBef>
              <a:spcAft>
                <a:spcPts val="0"/>
              </a:spcAft>
              <a:buClr>
                <a:schemeClr val="accent1"/>
              </a:buClr>
              <a:buSzPts val="3600"/>
              <a:buFont typeface="Noto Sans Symbols"/>
              <a:buNone/>
              <a:defRPr b="1" i="0" sz="3600" u="none" cap="none" strike="noStrike">
                <a:solidFill>
                  <a:schemeClr val="lt1"/>
                </a:solidFill>
                <a:latin typeface="Verdana"/>
                <a:ea typeface="Verdana"/>
                <a:cs typeface="Verdana"/>
                <a:sym typeface="Verdana"/>
              </a:defRPr>
            </a:lvl1pPr>
            <a:lvl2pPr indent="-304800" lvl="1" marL="9144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2pPr>
            <a:lvl3pPr indent="-304800" lvl="2" marL="13716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3pPr>
            <a:lvl4pPr indent="-304800" lvl="3" marL="18288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4pPr>
            <a:lvl5pPr indent="-304800" lvl="4" marL="22860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52" name="Google Shape;52;p13"/>
          <p:cNvPicPr preferRelativeResize="0"/>
          <p:nvPr/>
        </p:nvPicPr>
        <p:blipFill rotWithShape="1">
          <a:blip r:embed="rId2">
            <a:alphaModFix/>
          </a:blip>
          <a:srcRect b="0" l="0" r="0" t="0"/>
          <a:stretch/>
        </p:blipFill>
        <p:spPr>
          <a:xfrm>
            <a:off x="7462093" y="4378017"/>
            <a:ext cx="1158032" cy="243176"/>
          </a:xfrm>
          <a:prstGeom prst="rect">
            <a:avLst/>
          </a:prstGeom>
          <a:noFill/>
          <a:ln>
            <a:noFill/>
          </a:ln>
        </p:spPr>
      </p:pic>
      <p:sp>
        <p:nvSpPr>
          <p:cNvPr id="53" name="Google Shape;53;p13"/>
          <p:cNvSpPr txBox="1"/>
          <p:nvPr>
            <p:ph idx="2" type="body"/>
          </p:nvPr>
        </p:nvSpPr>
        <p:spPr>
          <a:xfrm>
            <a:off x="571500" y="1492251"/>
            <a:ext cx="8048700" cy="2686800"/>
          </a:xfrm>
          <a:prstGeom prst="rect">
            <a:avLst/>
          </a:prstGeom>
          <a:noFill/>
          <a:ln>
            <a:noFill/>
          </a:ln>
        </p:spPr>
        <p:txBody>
          <a:bodyPr anchorCtr="0" anchor="t" bIns="91425" lIns="91425" spcFirstLastPara="1" rIns="91425" wrap="square" tIns="91425"/>
          <a:lstStyle>
            <a:lvl1pPr indent="-317500" lvl="0" marL="457200" marR="0" rtl="0" algn="l">
              <a:lnSpc>
                <a:spcPct val="110000"/>
              </a:lnSpc>
              <a:spcBef>
                <a:spcPts val="800"/>
              </a:spcBef>
              <a:spcAft>
                <a:spcPts val="0"/>
              </a:spcAft>
              <a:buClr>
                <a:schemeClr val="accent1"/>
              </a:buClr>
              <a:buSzPts val="1400"/>
              <a:buFont typeface="Noto Sans Symbols"/>
              <a:buChar char="▪"/>
              <a:defRPr b="0" i="0" sz="1400" u="none" cap="none" strike="noStrike">
                <a:solidFill>
                  <a:schemeClr val="lt1"/>
                </a:solidFill>
                <a:latin typeface="Calibri"/>
                <a:ea typeface="Calibri"/>
                <a:cs typeface="Calibri"/>
                <a:sym typeface="Calibri"/>
              </a:defRPr>
            </a:lvl1pPr>
            <a:lvl2pPr indent="-304800" lvl="1" marL="9144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2pPr>
            <a:lvl3pPr indent="-304800" lvl="2" marL="13716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3pPr>
            <a:lvl4pPr indent="-304800" lvl="3" marL="18288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4pPr>
            <a:lvl5pPr indent="-304800" lvl="4" marL="22860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3" type="body"/>
          </p:nvPr>
        </p:nvSpPr>
        <p:spPr>
          <a:xfrm>
            <a:off x="582928" y="1282446"/>
            <a:ext cx="8037600" cy="15000"/>
          </a:xfrm>
          <a:prstGeom prst="rect">
            <a:avLst/>
          </a:prstGeom>
          <a:solidFill>
            <a:schemeClr val="lt1">
              <a:alpha val="20000"/>
            </a:schemeClr>
          </a:solidFill>
          <a:ln>
            <a:noFill/>
          </a:ln>
        </p:spPr>
        <p:txBody>
          <a:bodyPr anchorCtr="0" anchor="t" bIns="91425" lIns="91425" spcFirstLastPara="1" rIns="91425" wrap="square" tIns="91425"/>
          <a:lstStyle>
            <a:lvl1pPr indent="-228600" lvl="0" marL="457200" marR="0" rtl="0" algn="l">
              <a:lnSpc>
                <a:spcPct val="110000"/>
              </a:lnSpc>
              <a:spcBef>
                <a:spcPts val="800"/>
              </a:spcBef>
              <a:spcAft>
                <a:spcPts val="0"/>
              </a:spcAft>
              <a:buClr>
                <a:schemeClr val="accent1"/>
              </a:buClr>
              <a:buSzPts val="1400"/>
              <a:buFont typeface="Arial"/>
              <a:buNone/>
              <a:defRPr b="0" i="0" sz="1400" u="none" cap="none" strike="noStrike">
                <a:solidFill>
                  <a:schemeClr val="lt1"/>
                </a:solidFill>
                <a:latin typeface="Calibri"/>
                <a:ea typeface="Calibri"/>
                <a:cs typeface="Calibri"/>
                <a:sym typeface="Calibri"/>
              </a:defRPr>
            </a:lvl1pPr>
            <a:lvl2pPr indent="-304800" lvl="1" marL="9144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2pPr>
            <a:lvl3pPr indent="-304800" lvl="2" marL="13716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3pPr>
            <a:lvl4pPr indent="-304800" lvl="3" marL="18288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4pPr>
            <a:lvl5pPr indent="-304800" lvl="4" marL="22860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Points with bullets">
  <p:cSld name="Four Points with bullets">
    <p:spTree>
      <p:nvGrpSpPr>
        <p:cNvPr id="58" name="Shape 58"/>
        <p:cNvGrpSpPr/>
        <p:nvPr/>
      </p:nvGrpSpPr>
      <p:grpSpPr>
        <a:xfrm>
          <a:off x="0" y="0"/>
          <a:ext cx="0" cy="0"/>
          <a:chOff x="0" y="0"/>
          <a:chExt cx="0" cy="0"/>
        </a:xfrm>
      </p:grpSpPr>
      <p:sp>
        <p:nvSpPr>
          <p:cNvPr id="59" name="Google Shape;59;p15"/>
          <p:cNvSpPr txBox="1"/>
          <p:nvPr>
            <p:ph idx="1" type="body"/>
          </p:nvPr>
        </p:nvSpPr>
        <p:spPr>
          <a:xfrm>
            <a:off x="0" y="-1"/>
            <a:ext cx="9144000" cy="22227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 name="Google Shape;60;p15"/>
          <p:cNvSpPr txBox="1"/>
          <p:nvPr>
            <p:ph idx="2" type="body"/>
          </p:nvPr>
        </p:nvSpPr>
        <p:spPr>
          <a:xfrm>
            <a:off x="571501" y="1572682"/>
            <a:ext cx="18858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 name="Google Shape;61;p15"/>
          <p:cNvSpPr txBox="1"/>
          <p:nvPr>
            <p:ph idx="3" type="body"/>
          </p:nvPr>
        </p:nvSpPr>
        <p:spPr>
          <a:xfrm>
            <a:off x="571501" y="255191"/>
            <a:ext cx="3054900" cy="1007400"/>
          </a:xfrm>
          <a:prstGeom prst="rect">
            <a:avLst/>
          </a:prstGeom>
          <a:noFill/>
          <a:ln>
            <a:noFill/>
          </a:ln>
        </p:spPr>
        <p:txBody>
          <a:bodyPr anchorCtr="0" anchor="ctr" bIns="34275" lIns="68575" spcFirstLastPara="1" rIns="68575" wrap="square" tIns="34275"/>
          <a:lstStyle>
            <a:lvl1pPr indent="-228600" lvl="0" marL="457200" rtl="0" algn="r">
              <a:lnSpc>
                <a:spcPct val="100000"/>
              </a:lnSpc>
              <a:spcBef>
                <a:spcPts val="800"/>
              </a:spcBef>
              <a:spcAft>
                <a:spcPts val="0"/>
              </a:spcAft>
              <a:buSzPts val="2700"/>
              <a:buNone/>
              <a:defRPr b="1" sz="27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 name="Google Shape;62;p15"/>
          <p:cNvSpPr txBox="1"/>
          <p:nvPr>
            <p:ph idx="4" type="body"/>
          </p:nvPr>
        </p:nvSpPr>
        <p:spPr>
          <a:xfrm>
            <a:off x="3797300" y="255191"/>
            <a:ext cx="4870500" cy="10074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700"/>
              <a:buNone/>
              <a:defRPr sz="17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 name="Google Shape;63;p15"/>
          <p:cNvSpPr txBox="1"/>
          <p:nvPr>
            <p:ph idx="5" type="body"/>
          </p:nvPr>
        </p:nvSpPr>
        <p:spPr>
          <a:xfrm>
            <a:off x="674248" y="1703294"/>
            <a:ext cx="16689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 name="Google Shape;64;p15"/>
          <p:cNvSpPr txBox="1"/>
          <p:nvPr>
            <p:ph idx="6" type="body"/>
          </p:nvPr>
        </p:nvSpPr>
        <p:spPr>
          <a:xfrm>
            <a:off x="674248" y="2283828"/>
            <a:ext cx="16689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 name="Google Shape;65;p15"/>
          <p:cNvSpPr txBox="1"/>
          <p:nvPr>
            <p:ph idx="7" type="body"/>
          </p:nvPr>
        </p:nvSpPr>
        <p:spPr>
          <a:xfrm>
            <a:off x="3703320" y="274320"/>
            <a:ext cx="13800" cy="9945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 name="Google Shape;66;p15"/>
          <p:cNvSpPr txBox="1"/>
          <p:nvPr>
            <p:ph idx="8" type="body"/>
          </p:nvPr>
        </p:nvSpPr>
        <p:spPr>
          <a:xfrm>
            <a:off x="2597150" y="1572682"/>
            <a:ext cx="18858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 name="Google Shape;67;p15"/>
          <p:cNvSpPr txBox="1"/>
          <p:nvPr>
            <p:ph idx="9" type="body"/>
          </p:nvPr>
        </p:nvSpPr>
        <p:spPr>
          <a:xfrm>
            <a:off x="2699897" y="1703294"/>
            <a:ext cx="16689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 name="Google Shape;68;p15"/>
          <p:cNvSpPr txBox="1"/>
          <p:nvPr>
            <p:ph idx="13" type="body"/>
          </p:nvPr>
        </p:nvSpPr>
        <p:spPr>
          <a:xfrm>
            <a:off x="2699897" y="2283828"/>
            <a:ext cx="16689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 name="Google Shape;69;p15"/>
          <p:cNvSpPr txBox="1"/>
          <p:nvPr>
            <p:ph idx="14" type="body"/>
          </p:nvPr>
        </p:nvSpPr>
        <p:spPr>
          <a:xfrm>
            <a:off x="4630298" y="1572682"/>
            <a:ext cx="18858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 name="Google Shape;70;p15"/>
          <p:cNvSpPr txBox="1"/>
          <p:nvPr>
            <p:ph idx="15" type="body"/>
          </p:nvPr>
        </p:nvSpPr>
        <p:spPr>
          <a:xfrm>
            <a:off x="4733045" y="1703294"/>
            <a:ext cx="16689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 name="Google Shape;71;p15"/>
          <p:cNvSpPr txBox="1"/>
          <p:nvPr>
            <p:ph idx="16" type="body"/>
          </p:nvPr>
        </p:nvSpPr>
        <p:spPr>
          <a:xfrm>
            <a:off x="4733045" y="2283828"/>
            <a:ext cx="16689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 name="Google Shape;72;p15"/>
          <p:cNvSpPr txBox="1"/>
          <p:nvPr>
            <p:ph idx="17" type="body"/>
          </p:nvPr>
        </p:nvSpPr>
        <p:spPr>
          <a:xfrm>
            <a:off x="6662296" y="1572682"/>
            <a:ext cx="18858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 name="Google Shape;73;p15"/>
          <p:cNvSpPr txBox="1"/>
          <p:nvPr>
            <p:ph idx="18" type="body"/>
          </p:nvPr>
        </p:nvSpPr>
        <p:spPr>
          <a:xfrm>
            <a:off x="6765043" y="1703294"/>
            <a:ext cx="16689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 name="Google Shape;74;p15"/>
          <p:cNvSpPr txBox="1"/>
          <p:nvPr>
            <p:ph idx="19" type="body"/>
          </p:nvPr>
        </p:nvSpPr>
        <p:spPr>
          <a:xfrm>
            <a:off x="6765043" y="2283828"/>
            <a:ext cx="16689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Horizontal Image with Title">
  <p:cSld name="1_Horizontal Image with Title">
    <p:spTree>
      <p:nvGrpSpPr>
        <p:cNvPr id="75" name="Shape 75"/>
        <p:cNvGrpSpPr/>
        <p:nvPr/>
      </p:nvGrpSpPr>
      <p:grpSpPr>
        <a:xfrm>
          <a:off x="0" y="0"/>
          <a:ext cx="0" cy="0"/>
          <a:chOff x="0" y="0"/>
          <a:chExt cx="0" cy="0"/>
        </a:xfrm>
      </p:grpSpPr>
      <p:sp>
        <p:nvSpPr>
          <p:cNvPr id="76" name="Google Shape;76;p16"/>
          <p:cNvSpPr txBox="1"/>
          <p:nvPr>
            <p:ph idx="1" type="body"/>
          </p:nvPr>
        </p:nvSpPr>
        <p:spPr>
          <a:xfrm>
            <a:off x="1" y="3333749"/>
            <a:ext cx="9144000" cy="18096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6"/>
          <p:cNvSpPr txBox="1"/>
          <p:nvPr>
            <p:ph idx="2" type="body"/>
          </p:nvPr>
        </p:nvSpPr>
        <p:spPr>
          <a:xfrm>
            <a:off x="571501" y="3703320"/>
            <a:ext cx="2178000" cy="1096200"/>
          </a:xfrm>
          <a:prstGeom prst="rect">
            <a:avLst/>
          </a:prstGeom>
          <a:noFill/>
          <a:ln>
            <a:noFill/>
          </a:ln>
        </p:spPr>
        <p:txBody>
          <a:bodyPr anchorCtr="0" anchor="ctr" bIns="34275" lIns="68575" spcFirstLastPara="1" rIns="68575" wrap="square" tIns="34275"/>
          <a:lstStyle>
            <a:lvl1pPr indent="-228600" lvl="0" marL="457200" rtl="0" algn="r">
              <a:lnSpc>
                <a:spcPct val="100000"/>
              </a:lnSpc>
              <a:spcBef>
                <a:spcPts val="800"/>
              </a:spcBef>
              <a:spcAft>
                <a:spcPts val="0"/>
              </a:spcAft>
              <a:buSzPts val="3600"/>
              <a:buNone/>
              <a:defRPr b="1" sz="36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6"/>
          <p:cNvSpPr txBox="1"/>
          <p:nvPr>
            <p:ph idx="3" type="body"/>
          </p:nvPr>
        </p:nvSpPr>
        <p:spPr>
          <a:xfrm>
            <a:off x="2910841" y="3703320"/>
            <a:ext cx="10200" cy="10974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6"/>
          <p:cNvSpPr/>
          <p:nvPr>
            <p:ph idx="4" type="pic"/>
          </p:nvPr>
        </p:nvSpPr>
        <p:spPr>
          <a:xfrm>
            <a:off x="0" y="-1"/>
            <a:ext cx="9144000" cy="3333900"/>
          </a:xfrm>
          <a:prstGeom prst="rect">
            <a:avLst/>
          </a:prstGeom>
          <a:noFill/>
          <a:ln>
            <a:noFill/>
          </a:ln>
        </p:spPr>
        <p:txBody>
          <a:bodyPr anchorCtr="0" anchor="t" bIns="34275" lIns="68575" spcFirstLastPara="1" rIns="68575" wrap="square" tIns="34275"/>
          <a:lstStyle>
            <a:lvl1pPr lvl="0" marR="0" rtl="0" algn="l">
              <a:lnSpc>
                <a:spcPct val="110000"/>
              </a:lnSpc>
              <a:spcBef>
                <a:spcPts val="800"/>
              </a:spcBef>
              <a:spcAft>
                <a:spcPts val="0"/>
              </a:spcAft>
              <a:buClr>
                <a:schemeClr val="accent1"/>
              </a:buClr>
              <a:buSzPts val="1400"/>
              <a:buFont typeface="Noto Sans Symbols"/>
              <a:buChar char="▪"/>
              <a:defRPr b="0" i="0" sz="1400" u="none" cap="none" strike="noStrike">
                <a:solidFill>
                  <a:schemeClr val="lt1"/>
                </a:solidFill>
                <a:latin typeface="Calibri"/>
                <a:ea typeface="Calibri"/>
                <a:cs typeface="Calibri"/>
                <a:sym typeface="Calibri"/>
              </a:defRPr>
            </a:lvl1pPr>
            <a:lvl2pPr lvl="1"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2pPr>
            <a:lvl3pPr lvl="2"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3pPr>
            <a:lvl4pPr lvl="3"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4pPr>
            <a:lvl5pPr lvl="4"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0" name="Google Shape;80;p16"/>
          <p:cNvSpPr txBox="1"/>
          <p:nvPr>
            <p:ph idx="5" type="body"/>
          </p:nvPr>
        </p:nvSpPr>
        <p:spPr>
          <a:xfrm>
            <a:off x="3526923" y="3947362"/>
            <a:ext cx="2090100" cy="224700"/>
          </a:xfrm>
          <a:prstGeom prst="rect">
            <a:avLst/>
          </a:prstGeom>
          <a:noFill/>
          <a:ln>
            <a:noFill/>
          </a:ln>
        </p:spPr>
        <p:txBody>
          <a:bodyPr anchorCtr="0" anchor="ctr" bIns="34275" lIns="68575" spcFirstLastPara="1" rIns="68575" wrap="square" tIns="34275"/>
          <a:lstStyle>
            <a:lvl1pPr indent="-228600" lvl="0" marL="457200" marR="0" rtl="0" algn="l">
              <a:lnSpc>
                <a:spcPct val="90000"/>
              </a:lnSpc>
              <a:spcBef>
                <a:spcPts val="800"/>
              </a:spcBef>
              <a:spcAft>
                <a:spcPts val="0"/>
              </a:spcAft>
              <a:buClr>
                <a:schemeClr val="dk1"/>
              </a:buClr>
              <a:buSzPts val="1400"/>
              <a:buFont typeface="Arial"/>
              <a:buNone/>
              <a:defRPr sz="1400">
                <a:solidFill>
                  <a:schemeClr val="dk1"/>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81" name="Google Shape;81;p16"/>
          <p:cNvPicPr preferRelativeResize="0"/>
          <p:nvPr/>
        </p:nvPicPr>
        <p:blipFill rotWithShape="1">
          <a:blip r:embed="rId2">
            <a:alphaModFix/>
          </a:blip>
          <a:srcRect b="0" l="0" r="0" t="0"/>
          <a:stretch/>
        </p:blipFill>
        <p:spPr>
          <a:xfrm>
            <a:off x="5759467" y="3947362"/>
            <a:ext cx="304806" cy="249771"/>
          </a:xfrm>
          <a:prstGeom prst="rect">
            <a:avLst/>
          </a:prstGeom>
          <a:noFill/>
          <a:ln>
            <a:noFill/>
          </a:ln>
        </p:spPr>
      </p:pic>
      <p:sp>
        <p:nvSpPr>
          <p:cNvPr id="82" name="Google Shape;82;p16"/>
          <p:cNvSpPr txBox="1"/>
          <p:nvPr>
            <p:ph idx="6" type="body"/>
          </p:nvPr>
        </p:nvSpPr>
        <p:spPr>
          <a:xfrm>
            <a:off x="6070623" y="3947362"/>
            <a:ext cx="1911300" cy="224700"/>
          </a:xfrm>
          <a:prstGeom prst="rect">
            <a:avLst/>
          </a:prstGeom>
          <a:noFill/>
          <a:ln>
            <a:noFill/>
          </a:ln>
        </p:spPr>
        <p:txBody>
          <a:bodyPr anchorCtr="0" anchor="ctr" bIns="34275" lIns="68575" spcFirstLastPara="1" rIns="68575" wrap="square" tIns="34275"/>
          <a:lstStyle>
            <a:lvl1pPr indent="-228600" lvl="0" marL="457200" marR="0" rtl="0" algn="l">
              <a:lnSpc>
                <a:spcPct val="90000"/>
              </a:lnSpc>
              <a:spcBef>
                <a:spcPts val="800"/>
              </a:spcBef>
              <a:spcAft>
                <a:spcPts val="0"/>
              </a:spcAft>
              <a:buClr>
                <a:schemeClr val="dk1"/>
              </a:buClr>
              <a:buSzPts val="1400"/>
              <a:buFont typeface="Arial"/>
              <a:buNone/>
              <a:defRPr sz="1400">
                <a:solidFill>
                  <a:schemeClr val="dk1"/>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83" name="Google Shape;83;p16"/>
          <p:cNvPicPr preferRelativeResize="0"/>
          <p:nvPr/>
        </p:nvPicPr>
        <p:blipFill rotWithShape="1">
          <a:blip r:embed="rId3">
            <a:alphaModFix/>
          </a:blip>
          <a:srcRect b="0" l="0" r="0" t="0"/>
          <a:stretch/>
        </p:blipFill>
        <p:spPr>
          <a:xfrm>
            <a:off x="3233142" y="4348687"/>
            <a:ext cx="304805" cy="304805"/>
          </a:xfrm>
          <a:prstGeom prst="rect">
            <a:avLst/>
          </a:prstGeom>
          <a:noFill/>
          <a:ln>
            <a:noFill/>
          </a:ln>
        </p:spPr>
      </p:pic>
      <p:sp>
        <p:nvSpPr>
          <p:cNvPr id="84" name="Google Shape;84;p16"/>
          <p:cNvSpPr txBox="1"/>
          <p:nvPr>
            <p:ph idx="7" type="body"/>
          </p:nvPr>
        </p:nvSpPr>
        <p:spPr>
          <a:xfrm>
            <a:off x="3520572" y="4388695"/>
            <a:ext cx="1911300" cy="224700"/>
          </a:xfrm>
          <a:prstGeom prst="rect">
            <a:avLst/>
          </a:prstGeom>
          <a:noFill/>
          <a:ln>
            <a:noFill/>
          </a:ln>
        </p:spPr>
        <p:txBody>
          <a:bodyPr anchorCtr="0" anchor="ctr" bIns="34275" lIns="68575" spcFirstLastPara="1" rIns="68575" wrap="square" tIns="34275"/>
          <a:lstStyle>
            <a:lvl1pPr indent="-228600" lvl="0" marL="457200" marR="0" rtl="0" algn="l">
              <a:lnSpc>
                <a:spcPct val="90000"/>
              </a:lnSpc>
              <a:spcBef>
                <a:spcPts val="800"/>
              </a:spcBef>
              <a:spcAft>
                <a:spcPts val="0"/>
              </a:spcAft>
              <a:buClr>
                <a:schemeClr val="dk1"/>
              </a:buClr>
              <a:buSzPts val="1400"/>
              <a:buFont typeface="Arial"/>
              <a:buNone/>
              <a:defRPr sz="1400">
                <a:solidFill>
                  <a:schemeClr val="dk1"/>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85" name="Google Shape;85;p16"/>
          <p:cNvPicPr preferRelativeResize="0"/>
          <p:nvPr/>
        </p:nvPicPr>
        <p:blipFill rotWithShape="1">
          <a:blip r:embed="rId4">
            <a:alphaModFix/>
          </a:blip>
          <a:srcRect b="0" l="0" r="0" t="0"/>
          <a:stretch/>
        </p:blipFill>
        <p:spPr>
          <a:xfrm>
            <a:off x="3241293" y="3962694"/>
            <a:ext cx="279280" cy="20945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Points with bullets">
  <p:cSld name="Three Points with bullets">
    <p:spTree>
      <p:nvGrpSpPr>
        <p:cNvPr id="86" name="Shape 86"/>
        <p:cNvGrpSpPr/>
        <p:nvPr/>
      </p:nvGrpSpPr>
      <p:grpSpPr>
        <a:xfrm>
          <a:off x="0" y="0"/>
          <a:ext cx="0" cy="0"/>
          <a:chOff x="0" y="0"/>
          <a:chExt cx="0" cy="0"/>
        </a:xfrm>
      </p:grpSpPr>
      <p:sp>
        <p:nvSpPr>
          <p:cNvPr id="87" name="Google Shape;87;p17"/>
          <p:cNvSpPr txBox="1"/>
          <p:nvPr>
            <p:ph idx="1" type="body"/>
          </p:nvPr>
        </p:nvSpPr>
        <p:spPr>
          <a:xfrm>
            <a:off x="0" y="-1"/>
            <a:ext cx="9144000" cy="22227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17"/>
          <p:cNvSpPr txBox="1"/>
          <p:nvPr>
            <p:ph idx="2" type="body"/>
          </p:nvPr>
        </p:nvSpPr>
        <p:spPr>
          <a:xfrm>
            <a:off x="571501" y="1572682"/>
            <a:ext cx="25008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9" name="Google Shape;89;p17"/>
          <p:cNvSpPr txBox="1"/>
          <p:nvPr>
            <p:ph idx="3" type="body"/>
          </p:nvPr>
        </p:nvSpPr>
        <p:spPr>
          <a:xfrm>
            <a:off x="571501" y="255191"/>
            <a:ext cx="3054900" cy="1007400"/>
          </a:xfrm>
          <a:prstGeom prst="rect">
            <a:avLst/>
          </a:prstGeom>
          <a:noFill/>
          <a:ln>
            <a:noFill/>
          </a:ln>
        </p:spPr>
        <p:txBody>
          <a:bodyPr anchorCtr="0" anchor="ctr" bIns="34275" lIns="68575" spcFirstLastPara="1" rIns="68575" wrap="square" tIns="34275"/>
          <a:lstStyle>
            <a:lvl1pPr indent="-228600" lvl="0" marL="457200" rtl="0" algn="r">
              <a:lnSpc>
                <a:spcPct val="100000"/>
              </a:lnSpc>
              <a:spcBef>
                <a:spcPts val="800"/>
              </a:spcBef>
              <a:spcAft>
                <a:spcPts val="0"/>
              </a:spcAft>
              <a:buSzPts val="2700"/>
              <a:buNone/>
              <a:defRPr b="1" sz="27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 name="Google Shape;90;p17"/>
          <p:cNvSpPr txBox="1"/>
          <p:nvPr>
            <p:ph idx="4" type="body"/>
          </p:nvPr>
        </p:nvSpPr>
        <p:spPr>
          <a:xfrm>
            <a:off x="3797300" y="255191"/>
            <a:ext cx="4870500" cy="10074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700"/>
              <a:buNone/>
              <a:defRPr sz="17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 name="Google Shape;91;p17"/>
          <p:cNvSpPr txBox="1"/>
          <p:nvPr>
            <p:ph idx="5" type="body"/>
          </p:nvPr>
        </p:nvSpPr>
        <p:spPr>
          <a:xfrm>
            <a:off x="674248" y="1703294"/>
            <a:ext cx="22848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 name="Google Shape;92;p17"/>
          <p:cNvSpPr txBox="1"/>
          <p:nvPr>
            <p:ph idx="6" type="body"/>
          </p:nvPr>
        </p:nvSpPr>
        <p:spPr>
          <a:xfrm>
            <a:off x="674248" y="2283828"/>
            <a:ext cx="22848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 name="Google Shape;93;p17"/>
          <p:cNvSpPr txBox="1"/>
          <p:nvPr>
            <p:ph idx="7" type="body"/>
          </p:nvPr>
        </p:nvSpPr>
        <p:spPr>
          <a:xfrm>
            <a:off x="3369262" y="1572682"/>
            <a:ext cx="25008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 name="Google Shape;94;p17"/>
          <p:cNvSpPr txBox="1"/>
          <p:nvPr>
            <p:ph idx="8" type="body"/>
          </p:nvPr>
        </p:nvSpPr>
        <p:spPr>
          <a:xfrm>
            <a:off x="3472009" y="1703294"/>
            <a:ext cx="22848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 name="Google Shape;95;p17"/>
          <p:cNvSpPr txBox="1"/>
          <p:nvPr>
            <p:ph idx="9" type="body"/>
          </p:nvPr>
        </p:nvSpPr>
        <p:spPr>
          <a:xfrm>
            <a:off x="3472009" y="2283828"/>
            <a:ext cx="22848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17"/>
          <p:cNvSpPr txBox="1"/>
          <p:nvPr>
            <p:ph idx="13" type="body"/>
          </p:nvPr>
        </p:nvSpPr>
        <p:spPr>
          <a:xfrm>
            <a:off x="6167023" y="1572682"/>
            <a:ext cx="25008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17"/>
          <p:cNvSpPr txBox="1"/>
          <p:nvPr>
            <p:ph idx="14" type="body"/>
          </p:nvPr>
        </p:nvSpPr>
        <p:spPr>
          <a:xfrm>
            <a:off x="6269770" y="1703294"/>
            <a:ext cx="22848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17"/>
          <p:cNvSpPr txBox="1"/>
          <p:nvPr>
            <p:ph idx="15" type="body"/>
          </p:nvPr>
        </p:nvSpPr>
        <p:spPr>
          <a:xfrm>
            <a:off x="6269770" y="2283827"/>
            <a:ext cx="22848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 name="Google Shape;99;p17"/>
          <p:cNvSpPr txBox="1"/>
          <p:nvPr>
            <p:ph idx="16" type="body"/>
          </p:nvPr>
        </p:nvSpPr>
        <p:spPr>
          <a:xfrm>
            <a:off x="3703320" y="274320"/>
            <a:ext cx="13800" cy="9945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Bullet Points">
  <p:cSld name="Basic Bullet Points">
    <p:spTree>
      <p:nvGrpSpPr>
        <p:cNvPr id="100" name="Shape 100"/>
        <p:cNvGrpSpPr/>
        <p:nvPr/>
      </p:nvGrpSpPr>
      <p:grpSpPr>
        <a:xfrm>
          <a:off x="0" y="0"/>
          <a:ext cx="0" cy="0"/>
          <a:chOff x="0" y="0"/>
          <a:chExt cx="0" cy="0"/>
        </a:xfrm>
      </p:grpSpPr>
      <p:sp>
        <p:nvSpPr>
          <p:cNvPr id="101" name="Google Shape;101;p18"/>
          <p:cNvSpPr txBox="1"/>
          <p:nvPr>
            <p:ph idx="1" type="body"/>
          </p:nvPr>
        </p:nvSpPr>
        <p:spPr>
          <a:xfrm>
            <a:off x="571500" y="355600"/>
            <a:ext cx="8048700" cy="7176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3600"/>
              <a:buNone/>
              <a:defRPr b="1" sz="3600">
                <a:solidFill>
                  <a:schemeClr val="lt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02" name="Google Shape;102;p18"/>
          <p:cNvPicPr preferRelativeResize="0"/>
          <p:nvPr/>
        </p:nvPicPr>
        <p:blipFill rotWithShape="1">
          <a:blip r:embed="rId2">
            <a:alphaModFix/>
          </a:blip>
          <a:srcRect b="0" l="0" r="0" t="0"/>
          <a:stretch/>
        </p:blipFill>
        <p:spPr>
          <a:xfrm>
            <a:off x="7462093" y="4378017"/>
            <a:ext cx="1158032" cy="243175"/>
          </a:xfrm>
          <a:prstGeom prst="rect">
            <a:avLst/>
          </a:prstGeom>
          <a:noFill/>
          <a:ln>
            <a:noFill/>
          </a:ln>
        </p:spPr>
      </p:pic>
      <p:sp>
        <p:nvSpPr>
          <p:cNvPr id="103" name="Google Shape;103;p18"/>
          <p:cNvSpPr txBox="1"/>
          <p:nvPr>
            <p:ph idx="2" type="body"/>
          </p:nvPr>
        </p:nvSpPr>
        <p:spPr>
          <a:xfrm>
            <a:off x="571500" y="1492251"/>
            <a:ext cx="8048700" cy="2686800"/>
          </a:xfrm>
          <a:prstGeom prst="rect">
            <a:avLst/>
          </a:prstGeom>
          <a:noFill/>
          <a:ln>
            <a:noFill/>
          </a:ln>
        </p:spPr>
        <p:txBody>
          <a:bodyPr anchorCtr="0" anchor="t" bIns="34275" lIns="68575" spcFirstLastPara="1" rIns="68575" wrap="square" tIns="34275"/>
          <a:lstStyle>
            <a:lvl1pPr indent="-317500" lvl="0" marL="457200" marR="0" rtl="0" algn="l">
              <a:lnSpc>
                <a:spcPct val="110000"/>
              </a:lnSpc>
              <a:spcBef>
                <a:spcPts val="800"/>
              </a:spcBef>
              <a:spcAft>
                <a:spcPts val="0"/>
              </a:spcAft>
              <a:buClr>
                <a:schemeClr val="accent1"/>
              </a:buClr>
              <a:buSzPts val="1400"/>
              <a:buFont typeface="Noto Sans Symbols"/>
              <a:buChar char="▪"/>
              <a:defRPr sz="1400">
                <a:solidFill>
                  <a:schemeClr val="lt1"/>
                </a:solidFill>
              </a:defRPr>
            </a:lvl1pPr>
            <a:lvl2pPr indent="-304800" lvl="1" marL="914400" rtl="0" algn="l">
              <a:lnSpc>
                <a:spcPct val="110000"/>
              </a:lnSpc>
              <a:spcBef>
                <a:spcPts val="800"/>
              </a:spcBef>
              <a:spcAft>
                <a:spcPts val="0"/>
              </a:spcAft>
              <a:buSzPts val="1200"/>
              <a:buChar char="▪"/>
              <a:defRPr sz="1200">
                <a:solidFill>
                  <a:schemeClr val="lt1"/>
                </a:solidFill>
              </a:defRPr>
            </a:lvl2pPr>
            <a:lvl3pPr indent="-304800" lvl="2" marL="1371600" rtl="0" algn="l">
              <a:lnSpc>
                <a:spcPct val="110000"/>
              </a:lnSpc>
              <a:spcBef>
                <a:spcPts val="800"/>
              </a:spcBef>
              <a:spcAft>
                <a:spcPts val="0"/>
              </a:spcAft>
              <a:buSzPts val="1200"/>
              <a:buChar char="▪"/>
              <a:defRPr sz="1200">
                <a:solidFill>
                  <a:schemeClr val="lt1"/>
                </a:solidFill>
              </a:defRPr>
            </a:lvl3pPr>
            <a:lvl4pPr indent="-304800" lvl="3" marL="1828800" marR="0" rtl="0" algn="l">
              <a:lnSpc>
                <a:spcPct val="110000"/>
              </a:lnSpc>
              <a:spcBef>
                <a:spcPts val="800"/>
              </a:spcBef>
              <a:spcAft>
                <a:spcPts val="0"/>
              </a:spcAft>
              <a:buClr>
                <a:schemeClr val="accent1"/>
              </a:buClr>
              <a:buSzPts val="1200"/>
              <a:buFont typeface="Noto Sans Symbols"/>
              <a:buChar char="▪"/>
              <a:defRPr sz="1200">
                <a:solidFill>
                  <a:schemeClr val="lt1"/>
                </a:solidFill>
              </a:defRPr>
            </a:lvl4pPr>
            <a:lvl5pPr indent="-304800" lvl="4" marL="2286000" rtl="0" algn="l">
              <a:lnSpc>
                <a:spcPct val="110000"/>
              </a:lnSpc>
              <a:spcBef>
                <a:spcPts val="800"/>
              </a:spcBef>
              <a:spcAft>
                <a:spcPts val="0"/>
              </a:spcAft>
              <a:buSzPts val="1200"/>
              <a:buChar char="▪"/>
              <a:defRPr sz="12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18"/>
          <p:cNvSpPr txBox="1"/>
          <p:nvPr>
            <p:ph idx="3" type="body"/>
          </p:nvPr>
        </p:nvSpPr>
        <p:spPr>
          <a:xfrm>
            <a:off x="582928" y="1282446"/>
            <a:ext cx="8037600" cy="15000"/>
          </a:xfrm>
          <a:prstGeom prst="rect">
            <a:avLst/>
          </a:prstGeom>
          <a:solidFill>
            <a:schemeClr val="lt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de Content Narrow">
  <p:cSld name="Side Content Narrow">
    <p:spTree>
      <p:nvGrpSpPr>
        <p:cNvPr id="105" name="Shape 105"/>
        <p:cNvGrpSpPr/>
        <p:nvPr/>
      </p:nvGrpSpPr>
      <p:grpSpPr>
        <a:xfrm>
          <a:off x="0" y="0"/>
          <a:ext cx="0" cy="0"/>
          <a:chOff x="0" y="0"/>
          <a:chExt cx="0" cy="0"/>
        </a:xfrm>
      </p:grpSpPr>
      <p:sp>
        <p:nvSpPr>
          <p:cNvPr id="106" name="Google Shape;106;p19"/>
          <p:cNvSpPr txBox="1"/>
          <p:nvPr>
            <p:ph idx="1" type="body"/>
          </p:nvPr>
        </p:nvSpPr>
        <p:spPr>
          <a:xfrm>
            <a:off x="0" y="-1"/>
            <a:ext cx="4063800" cy="51435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 name="Google Shape;107;p19"/>
          <p:cNvSpPr txBox="1"/>
          <p:nvPr>
            <p:ph idx="2" type="body"/>
          </p:nvPr>
        </p:nvSpPr>
        <p:spPr>
          <a:xfrm>
            <a:off x="469899" y="666586"/>
            <a:ext cx="3156000" cy="1007400"/>
          </a:xfrm>
          <a:prstGeom prst="rect">
            <a:avLst/>
          </a:prstGeom>
          <a:noFill/>
          <a:ln>
            <a:noFill/>
          </a:ln>
        </p:spPr>
        <p:txBody>
          <a:bodyPr anchorCtr="0" anchor="b" bIns="34275" lIns="68575" spcFirstLastPara="1" rIns="68575" wrap="square" tIns="34275"/>
          <a:lstStyle>
            <a:lvl1pPr indent="-228600" lvl="0" marL="457200" rtl="0" algn="l">
              <a:lnSpc>
                <a:spcPct val="110000"/>
              </a:lnSpc>
              <a:spcBef>
                <a:spcPts val="800"/>
              </a:spcBef>
              <a:spcAft>
                <a:spcPts val="0"/>
              </a:spcAft>
              <a:buSzPts val="2700"/>
              <a:buNone/>
              <a:defRPr b="1" sz="27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8" name="Google Shape;108;p19"/>
          <p:cNvSpPr txBox="1"/>
          <p:nvPr>
            <p:ph idx="3" type="body"/>
          </p:nvPr>
        </p:nvSpPr>
        <p:spPr>
          <a:xfrm>
            <a:off x="469899" y="1843086"/>
            <a:ext cx="3156000" cy="728700"/>
          </a:xfrm>
          <a:prstGeom prst="rect">
            <a:avLst/>
          </a:prstGeom>
          <a:no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700"/>
              <a:buNone/>
              <a:defRPr sz="17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9" name="Google Shape;109;p19"/>
          <p:cNvSpPr/>
          <p:nvPr>
            <p:ph idx="4" type="chart"/>
          </p:nvPr>
        </p:nvSpPr>
        <p:spPr>
          <a:xfrm>
            <a:off x="4565650" y="1114352"/>
            <a:ext cx="4102200" cy="2959500"/>
          </a:xfrm>
          <a:prstGeom prst="rect">
            <a:avLst/>
          </a:prstGeom>
          <a:noFill/>
          <a:ln>
            <a:noFill/>
          </a:ln>
        </p:spPr>
        <p:txBody>
          <a:bodyPr anchorCtr="0" anchor="t" bIns="34275" lIns="68575" spcFirstLastPara="1" rIns="68575" wrap="square" tIns="34275"/>
          <a:lstStyle>
            <a:lvl1pPr lvl="0" marR="0" rtl="0" algn="l">
              <a:lnSpc>
                <a:spcPct val="110000"/>
              </a:lnSpc>
              <a:spcBef>
                <a:spcPts val="800"/>
              </a:spcBef>
              <a:spcAft>
                <a:spcPts val="0"/>
              </a:spcAft>
              <a:buClr>
                <a:schemeClr val="accent1"/>
              </a:buClr>
              <a:buSzPts val="1400"/>
              <a:buFont typeface="Noto Sans Symbols"/>
              <a:buChar char="▪"/>
              <a:defRPr b="0" i="0" sz="1400" u="none" cap="none" strike="noStrike">
                <a:solidFill>
                  <a:schemeClr val="lt1"/>
                </a:solidFill>
                <a:latin typeface="Calibri"/>
                <a:ea typeface="Calibri"/>
                <a:cs typeface="Calibri"/>
                <a:sym typeface="Calibri"/>
              </a:defRPr>
            </a:lvl1pPr>
            <a:lvl2pPr lvl="1"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2pPr>
            <a:lvl3pPr lvl="2"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3pPr>
            <a:lvl4pPr lvl="3"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4pPr>
            <a:lvl5pPr lvl="4"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0" name="Google Shape;110;p19"/>
          <p:cNvSpPr txBox="1"/>
          <p:nvPr>
            <p:ph idx="5" type="body"/>
          </p:nvPr>
        </p:nvSpPr>
        <p:spPr>
          <a:xfrm>
            <a:off x="469899" y="2594171"/>
            <a:ext cx="3156000" cy="2149200"/>
          </a:xfrm>
          <a:prstGeom prst="rect">
            <a:avLst/>
          </a:prstGeom>
          <a:noFill/>
          <a:ln>
            <a:noFill/>
          </a:ln>
        </p:spPr>
        <p:txBody>
          <a:bodyPr anchorCtr="0" anchor="t" bIns="34275" lIns="68575" spcFirstLastPara="1" rIns="68575" wrap="square" tIns="34275"/>
          <a:lstStyle>
            <a:lvl1pPr indent="-317500" lvl="0" marL="457200" marR="0" rtl="0" algn="l">
              <a:lnSpc>
                <a:spcPct val="110000"/>
              </a:lnSpc>
              <a:spcBef>
                <a:spcPts val="800"/>
              </a:spcBef>
              <a:spcAft>
                <a:spcPts val="0"/>
              </a:spcAft>
              <a:buClr>
                <a:schemeClr val="accent1"/>
              </a:buClr>
              <a:buSzPts val="1400"/>
              <a:buFont typeface="Noto Sans Symbols"/>
              <a:buChar char="▪"/>
              <a:defRPr sz="1400">
                <a:solidFill>
                  <a:schemeClr val="dk1"/>
                </a:solidFill>
              </a:defRPr>
            </a:lvl1pPr>
            <a:lvl2pPr indent="-304800" lvl="1" marL="914400" rtl="0" algn="l">
              <a:lnSpc>
                <a:spcPct val="110000"/>
              </a:lnSpc>
              <a:spcBef>
                <a:spcPts val="800"/>
              </a:spcBef>
              <a:spcAft>
                <a:spcPts val="0"/>
              </a:spcAft>
              <a:buSzPts val="1200"/>
              <a:buChar char="▪"/>
              <a:defRPr sz="1200">
                <a:solidFill>
                  <a:schemeClr val="dk1"/>
                </a:solidFill>
              </a:defRPr>
            </a:lvl2pPr>
            <a:lvl3pPr indent="-304800" lvl="2" marL="1371600" rtl="0" algn="l">
              <a:lnSpc>
                <a:spcPct val="110000"/>
              </a:lnSpc>
              <a:spcBef>
                <a:spcPts val="800"/>
              </a:spcBef>
              <a:spcAft>
                <a:spcPts val="0"/>
              </a:spcAft>
              <a:buSzPts val="1200"/>
              <a:buChar char="▪"/>
              <a:defRPr sz="1200">
                <a:solidFill>
                  <a:schemeClr val="dk1"/>
                </a:solidFill>
              </a:defRPr>
            </a:lvl3pPr>
            <a:lvl4pPr indent="-304800" lvl="3" marL="1828800" marR="0" rtl="0" algn="l">
              <a:lnSpc>
                <a:spcPct val="110000"/>
              </a:lnSpc>
              <a:spcBef>
                <a:spcPts val="800"/>
              </a:spcBef>
              <a:spcAft>
                <a:spcPts val="0"/>
              </a:spcAft>
              <a:buClr>
                <a:schemeClr val="accent1"/>
              </a:buClr>
              <a:buSzPts val="1200"/>
              <a:buFont typeface="Noto Sans Symbols"/>
              <a:buChar char="▪"/>
              <a:defRPr sz="1200">
                <a:solidFill>
                  <a:schemeClr val="dk1"/>
                </a:solidFill>
              </a:defRPr>
            </a:lvl4pPr>
            <a:lvl5pPr indent="-304800" lvl="4" marL="2286000" rtl="0" algn="l">
              <a:lnSpc>
                <a:spcPct val="110000"/>
              </a:lnSpc>
              <a:spcBef>
                <a:spcPts val="800"/>
              </a:spcBef>
              <a:spcAft>
                <a:spcPts val="0"/>
              </a:spcAft>
              <a:buSzPts val="1200"/>
              <a:buChar char="▪"/>
              <a:defRPr sz="12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1" name="Google Shape;111;p19"/>
          <p:cNvSpPr txBox="1"/>
          <p:nvPr>
            <p:ph idx="6" type="body"/>
          </p:nvPr>
        </p:nvSpPr>
        <p:spPr>
          <a:xfrm>
            <a:off x="473202" y="1741325"/>
            <a:ext cx="3154800" cy="138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lain">
  <p:cSld name="Title Slide Plain">
    <p:spTree>
      <p:nvGrpSpPr>
        <p:cNvPr id="112" name="Shape 112"/>
        <p:cNvGrpSpPr/>
        <p:nvPr/>
      </p:nvGrpSpPr>
      <p:grpSpPr>
        <a:xfrm>
          <a:off x="0" y="0"/>
          <a:ext cx="0" cy="0"/>
          <a:chOff x="0" y="0"/>
          <a:chExt cx="0" cy="0"/>
        </a:xfrm>
      </p:grpSpPr>
      <p:sp>
        <p:nvSpPr>
          <p:cNvPr id="113" name="Google Shape;113;p20"/>
          <p:cNvSpPr txBox="1"/>
          <p:nvPr>
            <p:ph idx="1" type="body"/>
          </p:nvPr>
        </p:nvSpPr>
        <p:spPr>
          <a:xfrm>
            <a:off x="0" y="-1"/>
            <a:ext cx="9144000" cy="29424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 name="Google Shape;114;p20"/>
          <p:cNvSpPr txBox="1"/>
          <p:nvPr>
            <p:ph idx="2" type="body"/>
          </p:nvPr>
        </p:nvSpPr>
        <p:spPr>
          <a:xfrm>
            <a:off x="571500" y="1777836"/>
            <a:ext cx="8048700" cy="1007400"/>
          </a:xfrm>
          <a:prstGeom prst="rect">
            <a:avLst/>
          </a:prstGeom>
          <a:noFill/>
          <a:ln>
            <a:noFill/>
          </a:ln>
        </p:spPr>
        <p:txBody>
          <a:bodyPr anchorCtr="0" anchor="b" bIns="34275" lIns="68575" spcFirstLastPara="1" rIns="68575" wrap="square" tIns="34275"/>
          <a:lstStyle>
            <a:lvl1pPr indent="-228600" lvl="0" marL="457200" rtl="0" algn="l">
              <a:lnSpc>
                <a:spcPct val="110000"/>
              </a:lnSpc>
              <a:spcBef>
                <a:spcPts val="800"/>
              </a:spcBef>
              <a:spcAft>
                <a:spcPts val="0"/>
              </a:spcAft>
              <a:buSzPts val="3600"/>
              <a:buNone/>
              <a:defRPr b="1" sz="36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5" name="Google Shape;115;p20"/>
          <p:cNvSpPr txBox="1"/>
          <p:nvPr>
            <p:ph idx="3" type="body"/>
          </p:nvPr>
        </p:nvSpPr>
        <p:spPr>
          <a:xfrm>
            <a:off x="571500" y="3099340"/>
            <a:ext cx="8048700" cy="728700"/>
          </a:xfrm>
          <a:prstGeom prst="rect">
            <a:avLst/>
          </a:prstGeom>
          <a:no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700"/>
              <a:buNone/>
              <a:defRPr sz="1700">
                <a:solidFill>
                  <a:srgbClr val="F2F2F2"/>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16" name="Google Shape;116;p20"/>
          <p:cNvPicPr preferRelativeResize="0"/>
          <p:nvPr/>
        </p:nvPicPr>
        <p:blipFill rotWithShape="1">
          <a:blip r:embed="rId2">
            <a:alphaModFix/>
          </a:blip>
          <a:srcRect b="0" l="0" r="0" t="0"/>
          <a:stretch/>
        </p:blipFill>
        <p:spPr>
          <a:xfrm>
            <a:off x="7462093" y="4378017"/>
            <a:ext cx="1158032" cy="2431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de Content Wide">
  <p:cSld name="Side Content Wide">
    <p:spTree>
      <p:nvGrpSpPr>
        <p:cNvPr id="117" name="Shape 117"/>
        <p:cNvGrpSpPr/>
        <p:nvPr/>
      </p:nvGrpSpPr>
      <p:grpSpPr>
        <a:xfrm>
          <a:off x="0" y="0"/>
          <a:ext cx="0" cy="0"/>
          <a:chOff x="0" y="0"/>
          <a:chExt cx="0" cy="0"/>
        </a:xfrm>
      </p:grpSpPr>
      <p:sp>
        <p:nvSpPr>
          <p:cNvPr id="118" name="Google Shape;118;p21"/>
          <p:cNvSpPr txBox="1"/>
          <p:nvPr>
            <p:ph idx="1" type="body"/>
          </p:nvPr>
        </p:nvSpPr>
        <p:spPr>
          <a:xfrm>
            <a:off x="0" y="-1"/>
            <a:ext cx="5073600" cy="51435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1"/>
          <p:cNvSpPr txBox="1"/>
          <p:nvPr>
            <p:ph idx="2" type="body"/>
          </p:nvPr>
        </p:nvSpPr>
        <p:spPr>
          <a:xfrm>
            <a:off x="571500" y="666586"/>
            <a:ext cx="4019700" cy="1007400"/>
          </a:xfrm>
          <a:prstGeom prst="rect">
            <a:avLst/>
          </a:prstGeom>
          <a:noFill/>
          <a:ln>
            <a:noFill/>
          </a:ln>
        </p:spPr>
        <p:txBody>
          <a:bodyPr anchorCtr="0" anchor="b" bIns="34275" lIns="68575" spcFirstLastPara="1" rIns="68575" wrap="square" tIns="34275"/>
          <a:lstStyle>
            <a:lvl1pPr indent="-228600" lvl="0" marL="457200" rtl="0" algn="l">
              <a:lnSpc>
                <a:spcPct val="110000"/>
              </a:lnSpc>
              <a:spcBef>
                <a:spcPts val="800"/>
              </a:spcBef>
              <a:spcAft>
                <a:spcPts val="0"/>
              </a:spcAft>
              <a:buSzPts val="3500"/>
              <a:buNone/>
              <a:defRPr b="1" sz="35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0" name="Google Shape;120;p21"/>
          <p:cNvSpPr txBox="1"/>
          <p:nvPr>
            <p:ph idx="3" type="body"/>
          </p:nvPr>
        </p:nvSpPr>
        <p:spPr>
          <a:xfrm>
            <a:off x="571500" y="1843086"/>
            <a:ext cx="4019700" cy="728700"/>
          </a:xfrm>
          <a:prstGeom prst="rect">
            <a:avLst/>
          </a:prstGeom>
          <a:no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700"/>
              <a:buNone/>
              <a:defRPr sz="17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1" name="Google Shape;121;p21"/>
          <p:cNvSpPr txBox="1"/>
          <p:nvPr>
            <p:ph idx="4" type="body"/>
          </p:nvPr>
        </p:nvSpPr>
        <p:spPr>
          <a:xfrm>
            <a:off x="571500" y="2594171"/>
            <a:ext cx="4019700" cy="2149200"/>
          </a:xfrm>
          <a:prstGeom prst="rect">
            <a:avLst/>
          </a:prstGeom>
          <a:noFill/>
          <a:ln>
            <a:noFill/>
          </a:ln>
        </p:spPr>
        <p:txBody>
          <a:bodyPr anchorCtr="0" anchor="t" bIns="34275" lIns="68575" spcFirstLastPara="1" rIns="68575" wrap="square" tIns="34275"/>
          <a:lstStyle>
            <a:lvl1pPr indent="-317500" lvl="0" marL="457200" marR="0" rtl="0" algn="l">
              <a:lnSpc>
                <a:spcPct val="110000"/>
              </a:lnSpc>
              <a:spcBef>
                <a:spcPts val="800"/>
              </a:spcBef>
              <a:spcAft>
                <a:spcPts val="0"/>
              </a:spcAft>
              <a:buClr>
                <a:schemeClr val="accent1"/>
              </a:buClr>
              <a:buSzPts val="1400"/>
              <a:buFont typeface="Noto Sans Symbols"/>
              <a:buChar char="▪"/>
              <a:defRPr sz="1400">
                <a:solidFill>
                  <a:schemeClr val="dk1"/>
                </a:solidFill>
              </a:defRPr>
            </a:lvl1pPr>
            <a:lvl2pPr indent="-304800" lvl="1" marL="914400" rtl="0" algn="l">
              <a:lnSpc>
                <a:spcPct val="110000"/>
              </a:lnSpc>
              <a:spcBef>
                <a:spcPts val="800"/>
              </a:spcBef>
              <a:spcAft>
                <a:spcPts val="0"/>
              </a:spcAft>
              <a:buSzPts val="1200"/>
              <a:buChar char="▪"/>
              <a:defRPr sz="1200">
                <a:solidFill>
                  <a:schemeClr val="dk1"/>
                </a:solidFill>
              </a:defRPr>
            </a:lvl2pPr>
            <a:lvl3pPr indent="-304800" lvl="2" marL="1371600" rtl="0" algn="l">
              <a:lnSpc>
                <a:spcPct val="110000"/>
              </a:lnSpc>
              <a:spcBef>
                <a:spcPts val="800"/>
              </a:spcBef>
              <a:spcAft>
                <a:spcPts val="0"/>
              </a:spcAft>
              <a:buSzPts val="1200"/>
              <a:buChar char="▪"/>
              <a:defRPr sz="1200">
                <a:solidFill>
                  <a:schemeClr val="dk1"/>
                </a:solidFill>
              </a:defRPr>
            </a:lvl3pPr>
            <a:lvl4pPr indent="-304800" lvl="3" marL="1828800" marR="0" rtl="0" algn="l">
              <a:lnSpc>
                <a:spcPct val="110000"/>
              </a:lnSpc>
              <a:spcBef>
                <a:spcPts val="800"/>
              </a:spcBef>
              <a:spcAft>
                <a:spcPts val="0"/>
              </a:spcAft>
              <a:buClr>
                <a:schemeClr val="accent1"/>
              </a:buClr>
              <a:buSzPts val="1200"/>
              <a:buFont typeface="Noto Sans Symbols"/>
              <a:buChar char="▪"/>
              <a:defRPr sz="1200">
                <a:solidFill>
                  <a:schemeClr val="dk1"/>
                </a:solidFill>
              </a:defRPr>
            </a:lvl4pPr>
            <a:lvl5pPr indent="-304800" lvl="4" marL="2286000" rtl="0" algn="l">
              <a:lnSpc>
                <a:spcPct val="110000"/>
              </a:lnSpc>
              <a:spcBef>
                <a:spcPts val="800"/>
              </a:spcBef>
              <a:spcAft>
                <a:spcPts val="0"/>
              </a:spcAft>
              <a:buSzPts val="1200"/>
              <a:buChar char="▪"/>
              <a:defRPr sz="12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1"/>
          <p:cNvSpPr/>
          <p:nvPr>
            <p:ph idx="5" type="pic"/>
          </p:nvPr>
        </p:nvSpPr>
        <p:spPr>
          <a:xfrm>
            <a:off x="5073649" y="0"/>
            <a:ext cx="4070100" cy="5143500"/>
          </a:xfrm>
          <a:prstGeom prst="rect">
            <a:avLst/>
          </a:prstGeom>
          <a:noFill/>
          <a:ln>
            <a:noFill/>
          </a:ln>
        </p:spPr>
        <p:txBody>
          <a:bodyPr anchorCtr="0" anchor="t" bIns="34275" lIns="68575" spcFirstLastPara="1" rIns="68575" wrap="square" tIns="34275"/>
          <a:lstStyle>
            <a:lvl1pPr lvl="0" marR="0" rtl="0" algn="l">
              <a:lnSpc>
                <a:spcPct val="110000"/>
              </a:lnSpc>
              <a:spcBef>
                <a:spcPts val="800"/>
              </a:spcBef>
              <a:spcAft>
                <a:spcPts val="0"/>
              </a:spcAft>
              <a:buClr>
                <a:schemeClr val="accent1"/>
              </a:buClr>
              <a:buSzPts val="1400"/>
              <a:buFont typeface="Noto Sans Symbols"/>
              <a:buChar char="▪"/>
              <a:defRPr b="0" i="0" sz="1400" u="none" cap="none" strike="noStrike">
                <a:solidFill>
                  <a:schemeClr val="lt1"/>
                </a:solidFill>
                <a:latin typeface="Calibri"/>
                <a:ea typeface="Calibri"/>
                <a:cs typeface="Calibri"/>
                <a:sym typeface="Calibri"/>
              </a:defRPr>
            </a:lvl1pPr>
            <a:lvl2pPr lvl="1"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2pPr>
            <a:lvl3pPr lvl="2"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3pPr>
            <a:lvl4pPr lvl="3"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4pPr>
            <a:lvl5pPr lvl="4"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3" name="Google Shape;123;p21"/>
          <p:cNvSpPr txBox="1"/>
          <p:nvPr>
            <p:ph idx="6" type="body"/>
          </p:nvPr>
        </p:nvSpPr>
        <p:spPr>
          <a:xfrm>
            <a:off x="571500" y="1741325"/>
            <a:ext cx="4019700" cy="138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White">
  <p:cSld name="Basic White">
    <p:bg>
      <p:bgPr>
        <a:solidFill>
          <a:schemeClr val="lt1"/>
        </a:solidFill>
      </p:bgPr>
    </p:bg>
    <p:spTree>
      <p:nvGrpSpPr>
        <p:cNvPr id="124" name="Shape 124"/>
        <p:cNvGrpSpPr/>
        <p:nvPr/>
      </p:nvGrpSpPr>
      <p:grpSpPr>
        <a:xfrm>
          <a:off x="0" y="0"/>
          <a:ext cx="0" cy="0"/>
          <a:chOff x="0" y="0"/>
          <a:chExt cx="0" cy="0"/>
        </a:xfrm>
      </p:grpSpPr>
      <p:sp>
        <p:nvSpPr>
          <p:cNvPr id="125" name="Google Shape;125;p22"/>
          <p:cNvSpPr txBox="1"/>
          <p:nvPr>
            <p:ph idx="1" type="body"/>
          </p:nvPr>
        </p:nvSpPr>
        <p:spPr>
          <a:xfrm>
            <a:off x="571500" y="482601"/>
            <a:ext cx="7944000" cy="628500"/>
          </a:xfrm>
          <a:prstGeom prst="rect">
            <a:avLst/>
          </a:prstGeom>
          <a:noFill/>
          <a:ln>
            <a:noFill/>
          </a:ln>
        </p:spPr>
        <p:txBody>
          <a:bodyPr anchorCtr="0" anchor="b" bIns="34275" lIns="68575" spcFirstLastPara="1" rIns="68575" wrap="square" tIns="34275"/>
          <a:lstStyle>
            <a:lvl1pPr indent="-228600" lvl="0" marL="457200" rtl="0" algn="l">
              <a:lnSpc>
                <a:spcPct val="110000"/>
              </a:lnSpc>
              <a:spcBef>
                <a:spcPts val="800"/>
              </a:spcBef>
              <a:spcAft>
                <a:spcPts val="0"/>
              </a:spcAft>
              <a:buSzPts val="3600"/>
              <a:buNone/>
              <a:defRPr b="1" sz="36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6" name="Google Shape;126;p22"/>
          <p:cNvSpPr txBox="1"/>
          <p:nvPr>
            <p:ph idx="2" type="body"/>
          </p:nvPr>
        </p:nvSpPr>
        <p:spPr>
          <a:xfrm>
            <a:off x="571500" y="1263651"/>
            <a:ext cx="7944000" cy="400200"/>
          </a:xfrm>
          <a:prstGeom prst="rect">
            <a:avLst/>
          </a:prstGeom>
          <a:no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700"/>
              <a:buNone/>
              <a:defRPr sz="17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7" name="Google Shape;127;p22"/>
          <p:cNvSpPr txBox="1"/>
          <p:nvPr>
            <p:ph idx="3" type="body"/>
          </p:nvPr>
        </p:nvSpPr>
        <p:spPr>
          <a:xfrm>
            <a:off x="571500" y="1720850"/>
            <a:ext cx="7944000" cy="3022500"/>
          </a:xfrm>
          <a:prstGeom prst="rect">
            <a:avLst/>
          </a:prstGeom>
          <a:noFill/>
          <a:ln>
            <a:noFill/>
          </a:ln>
        </p:spPr>
        <p:txBody>
          <a:bodyPr anchorCtr="0" anchor="t" bIns="34275" lIns="68575" spcFirstLastPara="1" rIns="68575" wrap="square" tIns="34275"/>
          <a:lstStyle>
            <a:lvl1pPr indent="-317500" lvl="0" marL="457200" marR="0" rtl="0" algn="l">
              <a:lnSpc>
                <a:spcPct val="110000"/>
              </a:lnSpc>
              <a:spcBef>
                <a:spcPts val="800"/>
              </a:spcBef>
              <a:spcAft>
                <a:spcPts val="0"/>
              </a:spcAft>
              <a:buClr>
                <a:schemeClr val="accent1"/>
              </a:buClr>
              <a:buSzPts val="1400"/>
              <a:buFont typeface="Noto Sans Symbols"/>
              <a:buChar char="▪"/>
              <a:defRPr sz="1400">
                <a:solidFill>
                  <a:schemeClr val="dk1"/>
                </a:solidFill>
              </a:defRPr>
            </a:lvl1pPr>
            <a:lvl2pPr indent="-304800" lvl="1" marL="914400" rtl="0" algn="l">
              <a:lnSpc>
                <a:spcPct val="110000"/>
              </a:lnSpc>
              <a:spcBef>
                <a:spcPts val="800"/>
              </a:spcBef>
              <a:spcAft>
                <a:spcPts val="0"/>
              </a:spcAft>
              <a:buSzPts val="1200"/>
              <a:buChar char="▪"/>
              <a:defRPr sz="1200">
                <a:solidFill>
                  <a:schemeClr val="dk1"/>
                </a:solidFill>
              </a:defRPr>
            </a:lvl2pPr>
            <a:lvl3pPr indent="-304800" lvl="2" marL="1371600" rtl="0" algn="l">
              <a:lnSpc>
                <a:spcPct val="110000"/>
              </a:lnSpc>
              <a:spcBef>
                <a:spcPts val="800"/>
              </a:spcBef>
              <a:spcAft>
                <a:spcPts val="0"/>
              </a:spcAft>
              <a:buSzPts val="1200"/>
              <a:buChar char="▪"/>
              <a:defRPr sz="1200">
                <a:solidFill>
                  <a:schemeClr val="dk1"/>
                </a:solidFill>
              </a:defRPr>
            </a:lvl3pPr>
            <a:lvl4pPr indent="-304800" lvl="3" marL="1828800" marR="0" rtl="0" algn="l">
              <a:lnSpc>
                <a:spcPct val="110000"/>
              </a:lnSpc>
              <a:spcBef>
                <a:spcPts val="800"/>
              </a:spcBef>
              <a:spcAft>
                <a:spcPts val="0"/>
              </a:spcAft>
              <a:buClr>
                <a:schemeClr val="accent1"/>
              </a:buClr>
              <a:buSzPts val="1200"/>
              <a:buFont typeface="Noto Sans Symbols"/>
              <a:buChar char="▪"/>
              <a:defRPr sz="1200">
                <a:solidFill>
                  <a:schemeClr val="dk1"/>
                </a:solidFill>
              </a:defRPr>
            </a:lvl4pPr>
            <a:lvl5pPr indent="-304800" lvl="4" marL="2286000" rtl="0" algn="l">
              <a:lnSpc>
                <a:spcPct val="110000"/>
              </a:lnSpc>
              <a:spcBef>
                <a:spcPts val="800"/>
              </a:spcBef>
              <a:spcAft>
                <a:spcPts val="0"/>
              </a:spcAft>
              <a:buSzPts val="1200"/>
              <a:buChar char="▪"/>
              <a:defRPr sz="12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8" name="Google Shape;128;p22"/>
          <p:cNvSpPr txBox="1"/>
          <p:nvPr>
            <p:ph idx="4" type="body"/>
          </p:nvPr>
        </p:nvSpPr>
        <p:spPr>
          <a:xfrm>
            <a:off x="571498" y="1133673"/>
            <a:ext cx="7955400" cy="138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Point Circles">
  <p:cSld name="Three Point Circles">
    <p:spTree>
      <p:nvGrpSpPr>
        <p:cNvPr id="129" name="Shape 129"/>
        <p:cNvGrpSpPr/>
        <p:nvPr/>
      </p:nvGrpSpPr>
      <p:grpSpPr>
        <a:xfrm>
          <a:off x="0" y="0"/>
          <a:ext cx="0" cy="0"/>
          <a:chOff x="0" y="0"/>
          <a:chExt cx="0" cy="0"/>
        </a:xfrm>
      </p:grpSpPr>
      <p:sp>
        <p:nvSpPr>
          <p:cNvPr id="130" name="Google Shape;130;p23"/>
          <p:cNvSpPr/>
          <p:nvPr>
            <p:ph idx="1" type="body"/>
          </p:nvPr>
        </p:nvSpPr>
        <p:spPr>
          <a:xfrm>
            <a:off x="609602" y="2041043"/>
            <a:ext cx="2469000" cy="2472300"/>
          </a:xfrm>
          <a:prstGeom prst="ellipse">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3"/>
          <p:cNvSpPr txBox="1"/>
          <p:nvPr>
            <p:ph idx="2" type="body"/>
          </p:nvPr>
        </p:nvSpPr>
        <p:spPr>
          <a:xfrm>
            <a:off x="0" y="-1"/>
            <a:ext cx="9144000" cy="15177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2" name="Google Shape;132;p23"/>
          <p:cNvSpPr txBox="1"/>
          <p:nvPr>
            <p:ph idx="3" type="body"/>
          </p:nvPr>
        </p:nvSpPr>
        <p:spPr>
          <a:xfrm>
            <a:off x="451625" y="255191"/>
            <a:ext cx="3091800" cy="1007400"/>
          </a:xfrm>
          <a:prstGeom prst="rect">
            <a:avLst/>
          </a:prstGeom>
          <a:noFill/>
          <a:ln>
            <a:noFill/>
          </a:ln>
        </p:spPr>
        <p:txBody>
          <a:bodyPr anchorCtr="0" anchor="ctr" bIns="34275" lIns="68575" spcFirstLastPara="1" rIns="68575" wrap="square" tIns="34275"/>
          <a:lstStyle>
            <a:lvl1pPr indent="-228600" lvl="0" marL="457200" rtl="0" algn="r">
              <a:lnSpc>
                <a:spcPct val="100000"/>
              </a:lnSpc>
              <a:spcBef>
                <a:spcPts val="800"/>
              </a:spcBef>
              <a:spcAft>
                <a:spcPts val="0"/>
              </a:spcAft>
              <a:buSzPts val="2700"/>
              <a:buNone/>
              <a:defRPr b="1" sz="27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3" name="Google Shape;133;p23"/>
          <p:cNvSpPr txBox="1"/>
          <p:nvPr>
            <p:ph idx="4" type="body"/>
          </p:nvPr>
        </p:nvSpPr>
        <p:spPr>
          <a:xfrm>
            <a:off x="3877056" y="255191"/>
            <a:ext cx="4790700" cy="10074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400"/>
              <a:buNone/>
              <a:defRPr sz="14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4" name="Google Shape;134;p23"/>
          <p:cNvSpPr txBox="1"/>
          <p:nvPr>
            <p:ph idx="5" type="body"/>
          </p:nvPr>
        </p:nvSpPr>
        <p:spPr>
          <a:xfrm>
            <a:off x="1015150" y="2529032"/>
            <a:ext cx="1657800" cy="14964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500"/>
              <a:buFont typeface="Verdana"/>
              <a:buNone/>
              <a:defRPr b="1" sz="1500">
                <a:solidFill>
                  <a:schemeClr val="lt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5" name="Google Shape;135;p23"/>
          <p:cNvSpPr txBox="1"/>
          <p:nvPr>
            <p:ph idx="6" type="body"/>
          </p:nvPr>
        </p:nvSpPr>
        <p:spPr>
          <a:xfrm>
            <a:off x="3703320" y="274320"/>
            <a:ext cx="13800" cy="9945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6" name="Google Shape;136;p23"/>
          <p:cNvSpPr/>
          <p:nvPr>
            <p:ph idx="7" type="body"/>
          </p:nvPr>
        </p:nvSpPr>
        <p:spPr>
          <a:xfrm>
            <a:off x="3323566" y="2041043"/>
            <a:ext cx="2469000" cy="2472300"/>
          </a:xfrm>
          <a:prstGeom prst="ellipse">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3"/>
          <p:cNvSpPr txBox="1"/>
          <p:nvPr>
            <p:ph idx="8" type="body"/>
          </p:nvPr>
        </p:nvSpPr>
        <p:spPr>
          <a:xfrm>
            <a:off x="3729114" y="2529032"/>
            <a:ext cx="1657800" cy="14964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500"/>
              <a:buFont typeface="Verdana"/>
              <a:buNone/>
              <a:defRPr b="1" sz="1500">
                <a:solidFill>
                  <a:schemeClr val="lt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8" name="Google Shape;138;p23"/>
          <p:cNvSpPr/>
          <p:nvPr>
            <p:ph idx="9" type="body"/>
          </p:nvPr>
        </p:nvSpPr>
        <p:spPr>
          <a:xfrm>
            <a:off x="6037529" y="2041043"/>
            <a:ext cx="2469000" cy="2472300"/>
          </a:xfrm>
          <a:prstGeom prst="ellipse">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9" name="Google Shape;139;p23"/>
          <p:cNvSpPr txBox="1"/>
          <p:nvPr>
            <p:ph idx="13" type="body"/>
          </p:nvPr>
        </p:nvSpPr>
        <p:spPr>
          <a:xfrm>
            <a:off x="6443078" y="2529032"/>
            <a:ext cx="1657800" cy="14964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500"/>
              <a:buFont typeface="Verdana"/>
              <a:buNone/>
              <a:defRPr b="1" sz="1500">
                <a:solidFill>
                  <a:schemeClr val="lt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Points with bullets">
  <p:cSld name="Two Points with bullets">
    <p:spTree>
      <p:nvGrpSpPr>
        <p:cNvPr id="140" name="Shape 140"/>
        <p:cNvGrpSpPr/>
        <p:nvPr/>
      </p:nvGrpSpPr>
      <p:grpSpPr>
        <a:xfrm>
          <a:off x="0" y="0"/>
          <a:ext cx="0" cy="0"/>
          <a:chOff x="0" y="0"/>
          <a:chExt cx="0" cy="0"/>
        </a:xfrm>
      </p:grpSpPr>
      <p:sp>
        <p:nvSpPr>
          <p:cNvPr id="141" name="Google Shape;141;p24"/>
          <p:cNvSpPr txBox="1"/>
          <p:nvPr>
            <p:ph idx="1" type="body"/>
          </p:nvPr>
        </p:nvSpPr>
        <p:spPr>
          <a:xfrm>
            <a:off x="0" y="-1"/>
            <a:ext cx="9144000" cy="22227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2" name="Google Shape;142;p24"/>
          <p:cNvSpPr txBox="1"/>
          <p:nvPr>
            <p:ph idx="2" type="body"/>
          </p:nvPr>
        </p:nvSpPr>
        <p:spPr>
          <a:xfrm>
            <a:off x="571501" y="1572682"/>
            <a:ext cx="39243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3" name="Google Shape;143;p24"/>
          <p:cNvSpPr txBox="1"/>
          <p:nvPr>
            <p:ph idx="3" type="body"/>
          </p:nvPr>
        </p:nvSpPr>
        <p:spPr>
          <a:xfrm>
            <a:off x="571501" y="255191"/>
            <a:ext cx="3054900" cy="1007400"/>
          </a:xfrm>
          <a:prstGeom prst="rect">
            <a:avLst/>
          </a:prstGeom>
          <a:noFill/>
          <a:ln>
            <a:noFill/>
          </a:ln>
        </p:spPr>
        <p:txBody>
          <a:bodyPr anchorCtr="0" anchor="ctr" bIns="34275" lIns="68575" spcFirstLastPara="1" rIns="68575" wrap="square" tIns="34275"/>
          <a:lstStyle>
            <a:lvl1pPr indent="-228600" lvl="0" marL="457200" rtl="0" algn="r">
              <a:lnSpc>
                <a:spcPct val="100000"/>
              </a:lnSpc>
              <a:spcBef>
                <a:spcPts val="800"/>
              </a:spcBef>
              <a:spcAft>
                <a:spcPts val="0"/>
              </a:spcAft>
              <a:buSzPts val="2700"/>
              <a:buNone/>
              <a:defRPr b="1" sz="27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4" name="Google Shape;144;p24"/>
          <p:cNvSpPr txBox="1"/>
          <p:nvPr>
            <p:ph idx="4" type="body"/>
          </p:nvPr>
        </p:nvSpPr>
        <p:spPr>
          <a:xfrm>
            <a:off x="3797300" y="255191"/>
            <a:ext cx="4870500" cy="10074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700"/>
              <a:buNone/>
              <a:defRPr sz="17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5" name="Google Shape;145;p24"/>
          <p:cNvSpPr txBox="1"/>
          <p:nvPr>
            <p:ph idx="5" type="body"/>
          </p:nvPr>
        </p:nvSpPr>
        <p:spPr>
          <a:xfrm>
            <a:off x="674248" y="1703294"/>
            <a:ext cx="36945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6" name="Google Shape;146;p24"/>
          <p:cNvSpPr txBox="1"/>
          <p:nvPr>
            <p:ph idx="6" type="body"/>
          </p:nvPr>
        </p:nvSpPr>
        <p:spPr>
          <a:xfrm>
            <a:off x="674248" y="2283828"/>
            <a:ext cx="36945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7" name="Google Shape;147;p24"/>
          <p:cNvSpPr txBox="1"/>
          <p:nvPr>
            <p:ph idx="7" type="body"/>
          </p:nvPr>
        </p:nvSpPr>
        <p:spPr>
          <a:xfrm>
            <a:off x="3703320" y="274320"/>
            <a:ext cx="13800" cy="9945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8" name="Google Shape;148;p24"/>
          <p:cNvSpPr txBox="1"/>
          <p:nvPr>
            <p:ph idx="8" type="body"/>
          </p:nvPr>
        </p:nvSpPr>
        <p:spPr>
          <a:xfrm>
            <a:off x="4743451" y="1572682"/>
            <a:ext cx="39243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9" name="Google Shape;149;p24"/>
          <p:cNvSpPr txBox="1"/>
          <p:nvPr>
            <p:ph idx="9" type="body"/>
          </p:nvPr>
        </p:nvSpPr>
        <p:spPr>
          <a:xfrm>
            <a:off x="4846198" y="1703294"/>
            <a:ext cx="36945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0" name="Google Shape;150;p24"/>
          <p:cNvSpPr txBox="1"/>
          <p:nvPr>
            <p:ph idx="13" type="body"/>
          </p:nvPr>
        </p:nvSpPr>
        <p:spPr>
          <a:xfrm>
            <a:off x="4846198" y="2283828"/>
            <a:ext cx="36945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Main Points">
  <p:cSld name="4 Main Points">
    <p:spTree>
      <p:nvGrpSpPr>
        <p:cNvPr id="151" name="Shape 151"/>
        <p:cNvGrpSpPr/>
        <p:nvPr/>
      </p:nvGrpSpPr>
      <p:grpSpPr>
        <a:xfrm>
          <a:off x="0" y="0"/>
          <a:ext cx="0" cy="0"/>
          <a:chOff x="0" y="0"/>
          <a:chExt cx="0" cy="0"/>
        </a:xfrm>
      </p:grpSpPr>
      <p:sp>
        <p:nvSpPr>
          <p:cNvPr id="152" name="Google Shape;152;p25"/>
          <p:cNvSpPr txBox="1"/>
          <p:nvPr>
            <p:ph idx="1" type="body"/>
          </p:nvPr>
        </p:nvSpPr>
        <p:spPr>
          <a:xfrm>
            <a:off x="1" y="2875901"/>
            <a:ext cx="9144000" cy="22677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3" name="Google Shape;153;p25"/>
          <p:cNvSpPr/>
          <p:nvPr>
            <p:ph idx="2" type="body"/>
          </p:nvPr>
        </p:nvSpPr>
        <p:spPr>
          <a:xfrm>
            <a:off x="571501" y="3083972"/>
            <a:ext cx="810000" cy="810900"/>
          </a:xfrm>
          <a:prstGeom prst="ellipse">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4" name="Google Shape;154;p25"/>
          <p:cNvSpPr txBox="1"/>
          <p:nvPr>
            <p:ph idx="3" type="body"/>
          </p:nvPr>
        </p:nvSpPr>
        <p:spPr>
          <a:xfrm>
            <a:off x="571501" y="336567"/>
            <a:ext cx="3054900" cy="2225400"/>
          </a:xfrm>
          <a:prstGeom prst="rect">
            <a:avLst/>
          </a:prstGeom>
          <a:noFill/>
          <a:ln>
            <a:noFill/>
          </a:ln>
        </p:spPr>
        <p:txBody>
          <a:bodyPr anchorCtr="0" anchor="ctr" bIns="34275" lIns="68575" spcFirstLastPara="1" rIns="68575" wrap="square" tIns="34275"/>
          <a:lstStyle>
            <a:lvl1pPr indent="-228600" lvl="0" marL="457200" rtl="0" algn="r">
              <a:lnSpc>
                <a:spcPct val="100000"/>
              </a:lnSpc>
              <a:spcBef>
                <a:spcPts val="800"/>
              </a:spcBef>
              <a:spcAft>
                <a:spcPts val="0"/>
              </a:spcAft>
              <a:buSzPts val="3600"/>
              <a:buNone/>
              <a:defRPr b="1" sz="3600">
                <a:solidFill>
                  <a:schemeClr val="lt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5" name="Google Shape;155;p25"/>
          <p:cNvSpPr txBox="1"/>
          <p:nvPr>
            <p:ph idx="4" type="body"/>
          </p:nvPr>
        </p:nvSpPr>
        <p:spPr>
          <a:xfrm>
            <a:off x="3942816" y="336567"/>
            <a:ext cx="4725000" cy="2231100"/>
          </a:xfrm>
          <a:prstGeom prst="rect">
            <a:avLst/>
          </a:prstGeom>
          <a:noFill/>
          <a:ln>
            <a:noFill/>
          </a:ln>
        </p:spPr>
        <p:txBody>
          <a:bodyPr anchorCtr="0" anchor="ctr" bIns="34275" lIns="68575" spcFirstLastPara="1" rIns="68575" wrap="square" tIns="34275"/>
          <a:lstStyle>
            <a:lvl1pPr indent="-228600" lvl="0" marL="457200" marR="0" rtl="0" algn="l">
              <a:lnSpc>
                <a:spcPct val="90000"/>
              </a:lnSpc>
              <a:spcBef>
                <a:spcPts val="800"/>
              </a:spcBef>
              <a:spcAft>
                <a:spcPts val="0"/>
              </a:spcAft>
              <a:buClr>
                <a:schemeClr val="lt1"/>
              </a:buClr>
              <a:buSzPts val="1700"/>
              <a:buFont typeface="Arial"/>
              <a:buNone/>
              <a:defRPr sz="1700">
                <a:solidFill>
                  <a:schemeClr val="lt1"/>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6" name="Google Shape;156;p25"/>
          <p:cNvSpPr txBox="1"/>
          <p:nvPr>
            <p:ph idx="5" type="body"/>
          </p:nvPr>
        </p:nvSpPr>
        <p:spPr>
          <a:xfrm>
            <a:off x="652761" y="3181239"/>
            <a:ext cx="648600" cy="6351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3000"/>
              <a:buFont typeface="Calibri"/>
              <a:buNone/>
              <a:defRPr b="1" sz="30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7" name="Google Shape;157;p25"/>
          <p:cNvSpPr/>
          <p:nvPr>
            <p:ph idx="6" type="body"/>
          </p:nvPr>
        </p:nvSpPr>
        <p:spPr>
          <a:xfrm>
            <a:off x="575114" y="4108642"/>
            <a:ext cx="810000" cy="810900"/>
          </a:xfrm>
          <a:prstGeom prst="ellipse">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8" name="Google Shape;158;p25"/>
          <p:cNvSpPr txBox="1"/>
          <p:nvPr>
            <p:ph idx="7" type="body"/>
          </p:nvPr>
        </p:nvSpPr>
        <p:spPr>
          <a:xfrm>
            <a:off x="656374" y="4205909"/>
            <a:ext cx="648600" cy="6351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3000"/>
              <a:buFont typeface="Calibri"/>
              <a:buNone/>
              <a:defRPr b="1" sz="30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9" name="Google Shape;159;p25"/>
          <p:cNvSpPr txBox="1"/>
          <p:nvPr>
            <p:ph idx="8" type="body"/>
          </p:nvPr>
        </p:nvSpPr>
        <p:spPr>
          <a:xfrm>
            <a:off x="1462823" y="3181240"/>
            <a:ext cx="3065700" cy="6351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400"/>
              <a:buNone/>
              <a:defRPr sz="14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0" name="Google Shape;160;p25"/>
          <p:cNvSpPr txBox="1"/>
          <p:nvPr>
            <p:ph idx="9" type="body"/>
          </p:nvPr>
        </p:nvSpPr>
        <p:spPr>
          <a:xfrm>
            <a:off x="1462823" y="4205909"/>
            <a:ext cx="3065700" cy="6351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400"/>
              <a:buNone/>
              <a:defRPr sz="14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1" name="Google Shape;161;p25"/>
          <p:cNvSpPr/>
          <p:nvPr>
            <p:ph idx="13" type="body"/>
          </p:nvPr>
        </p:nvSpPr>
        <p:spPr>
          <a:xfrm>
            <a:off x="4711701" y="3083973"/>
            <a:ext cx="810000" cy="810900"/>
          </a:xfrm>
          <a:prstGeom prst="ellipse">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2" name="Google Shape;162;p25"/>
          <p:cNvSpPr txBox="1"/>
          <p:nvPr>
            <p:ph idx="14" type="body"/>
          </p:nvPr>
        </p:nvSpPr>
        <p:spPr>
          <a:xfrm>
            <a:off x="4792961" y="3181240"/>
            <a:ext cx="648600" cy="6351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3000"/>
              <a:buFont typeface="Calibri"/>
              <a:buNone/>
              <a:defRPr b="1" sz="30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3" name="Google Shape;163;p25"/>
          <p:cNvSpPr/>
          <p:nvPr>
            <p:ph idx="15" type="body"/>
          </p:nvPr>
        </p:nvSpPr>
        <p:spPr>
          <a:xfrm>
            <a:off x="4715314" y="4108642"/>
            <a:ext cx="810000" cy="810900"/>
          </a:xfrm>
          <a:prstGeom prst="ellipse">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4" name="Google Shape;164;p25"/>
          <p:cNvSpPr txBox="1"/>
          <p:nvPr>
            <p:ph idx="16" type="body"/>
          </p:nvPr>
        </p:nvSpPr>
        <p:spPr>
          <a:xfrm>
            <a:off x="4796574" y="4205909"/>
            <a:ext cx="648600" cy="6351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3000"/>
              <a:buFont typeface="Calibri"/>
              <a:buNone/>
              <a:defRPr b="1" sz="30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5" name="Google Shape;165;p25"/>
          <p:cNvSpPr txBox="1"/>
          <p:nvPr>
            <p:ph idx="17" type="body"/>
          </p:nvPr>
        </p:nvSpPr>
        <p:spPr>
          <a:xfrm>
            <a:off x="5603023" y="3181240"/>
            <a:ext cx="3064800" cy="6351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400"/>
              <a:buNone/>
              <a:defRPr sz="14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6" name="Google Shape;166;p25"/>
          <p:cNvSpPr txBox="1"/>
          <p:nvPr>
            <p:ph idx="18" type="body"/>
          </p:nvPr>
        </p:nvSpPr>
        <p:spPr>
          <a:xfrm>
            <a:off x="5603023" y="4205909"/>
            <a:ext cx="3064800" cy="6351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400"/>
              <a:buNone/>
              <a:defRPr sz="14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7" name="Google Shape;167;p25"/>
          <p:cNvSpPr txBox="1"/>
          <p:nvPr>
            <p:ph idx="19" type="body"/>
          </p:nvPr>
        </p:nvSpPr>
        <p:spPr>
          <a:xfrm>
            <a:off x="3771900" y="342900"/>
            <a:ext cx="13800" cy="2194800"/>
          </a:xfrm>
          <a:prstGeom prst="rect">
            <a:avLst/>
          </a:prstGeom>
          <a:solidFill>
            <a:schemeClr val="lt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orizontal Image with Title">
  <p:cSld name="Horizontal Image with Title">
    <p:spTree>
      <p:nvGrpSpPr>
        <p:cNvPr id="168" name="Shape 168"/>
        <p:cNvGrpSpPr/>
        <p:nvPr/>
      </p:nvGrpSpPr>
      <p:grpSpPr>
        <a:xfrm>
          <a:off x="0" y="0"/>
          <a:ext cx="0" cy="0"/>
          <a:chOff x="0" y="0"/>
          <a:chExt cx="0" cy="0"/>
        </a:xfrm>
      </p:grpSpPr>
      <p:sp>
        <p:nvSpPr>
          <p:cNvPr id="169" name="Google Shape;169;p26"/>
          <p:cNvSpPr txBox="1"/>
          <p:nvPr>
            <p:ph idx="1" type="body"/>
          </p:nvPr>
        </p:nvSpPr>
        <p:spPr>
          <a:xfrm>
            <a:off x="1" y="2875901"/>
            <a:ext cx="9144000" cy="22677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0" name="Google Shape;170;p26"/>
          <p:cNvSpPr txBox="1"/>
          <p:nvPr>
            <p:ph idx="2" type="body"/>
          </p:nvPr>
        </p:nvSpPr>
        <p:spPr>
          <a:xfrm>
            <a:off x="571501" y="3232149"/>
            <a:ext cx="3054900" cy="1567200"/>
          </a:xfrm>
          <a:prstGeom prst="rect">
            <a:avLst/>
          </a:prstGeom>
          <a:noFill/>
          <a:ln>
            <a:noFill/>
          </a:ln>
        </p:spPr>
        <p:txBody>
          <a:bodyPr anchorCtr="0" anchor="ctr" bIns="34275" lIns="68575" spcFirstLastPara="1" rIns="68575" wrap="square" tIns="34275"/>
          <a:lstStyle>
            <a:lvl1pPr indent="-228600" lvl="0" marL="457200" rtl="0" algn="r">
              <a:lnSpc>
                <a:spcPct val="100000"/>
              </a:lnSpc>
              <a:spcBef>
                <a:spcPts val="800"/>
              </a:spcBef>
              <a:spcAft>
                <a:spcPts val="0"/>
              </a:spcAft>
              <a:buSzPts val="3000"/>
              <a:buNone/>
              <a:defRPr b="1" sz="30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1" name="Google Shape;171;p26"/>
          <p:cNvSpPr txBox="1"/>
          <p:nvPr>
            <p:ph idx="3" type="body"/>
          </p:nvPr>
        </p:nvSpPr>
        <p:spPr>
          <a:xfrm>
            <a:off x="3942816" y="3223260"/>
            <a:ext cx="4725000" cy="1576200"/>
          </a:xfrm>
          <a:prstGeom prst="rect">
            <a:avLst/>
          </a:prstGeom>
          <a:noFill/>
          <a:ln>
            <a:noFill/>
          </a:ln>
        </p:spPr>
        <p:txBody>
          <a:bodyPr anchorCtr="0" anchor="ctr" bIns="34275" lIns="68575" spcFirstLastPara="1" rIns="68575" wrap="square" tIns="34275"/>
          <a:lstStyle>
            <a:lvl1pPr indent="-228600" lvl="0" marL="457200" marR="0" rtl="0" algn="l">
              <a:lnSpc>
                <a:spcPct val="90000"/>
              </a:lnSpc>
              <a:spcBef>
                <a:spcPts val="800"/>
              </a:spcBef>
              <a:spcAft>
                <a:spcPts val="0"/>
              </a:spcAft>
              <a:buClr>
                <a:schemeClr val="dk1"/>
              </a:buClr>
              <a:buSzPts val="1700"/>
              <a:buFont typeface="Arial"/>
              <a:buNone/>
              <a:defRPr sz="1700">
                <a:solidFill>
                  <a:schemeClr val="dk1"/>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2" name="Google Shape;172;p26"/>
          <p:cNvSpPr txBox="1"/>
          <p:nvPr>
            <p:ph idx="4" type="body"/>
          </p:nvPr>
        </p:nvSpPr>
        <p:spPr>
          <a:xfrm>
            <a:off x="3771900" y="3223260"/>
            <a:ext cx="13800" cy="15771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3" name="Google Shape;173;p26"/>
          <p:cNvSpPr/>
          <p:nvPr>
            <p:ph idx="5" type="pic"/>
          </p:nvPr>
        </p:nvSpPr>
        <p:spPr>
          <a:xfrm>
            <a:off x="0" y="-1"/>
            <a:ext cx="9144000" cy="2876100"/>
          </a:xfrm>
          <a:prstGeom prst="rect">
            <a:avLst/>
          </a:prstGeom>
          <a:noFill/>
          <a:ln>
            <a:noFill/>
          </a:ln>
        </p:spPr>
        <p:txBody>
          <a:bodyPr anchorCtr="0" anchor="t" bIns="34275" lIns="68575" spcFirstLastPara="1" rIns="68575" wrap="square" tIns="34275"/>
          <a:lstStyle>
            <a:lvl1pPr lvl="0" marR="0" rtl="0" algn="l">
              <a:lnSpc>
                <a:spcPct val="110000"/>
              </a:lnSpc>
              <a:spcBef>
                <a:spcPts val="800"/>
              </a:spcBef>
              <a:spcAft>
                <a:spcPts val="0"/>
              </a:spcAft>
              <a:buClr>
                <a:schemeClr val="accent1"/>
              </a:buClr>
              <a:buSzPts val="1400"/>
              <a:buFont typeface="Noto Sans Symbols"/>
              <a:buChar char="▪"/>
              <a:defRPr b="0" i="0" sz="1400" u="none" cap="none" strike="noStrike">
                <a:solidFill>
                  <a:schemeClr val="lt1"/>
                </a:solidFill>
                <a:latin typeface="Calibri"/>
                <a:ea typeface="Calibri"/>
                <a:cs typeface="Calibri"/>
                <a:sym typeface="Calibri"/>
              </a:defRPr>
            </a:lvl1pPr>
            <a:lvl2pPr lvl="1"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2pPr>
            <a:lvl3pPr lvl="2"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3pPr>
            <a:lvl4pPr lvl="3"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4pPr>
            <a:lvl5pPr lvl="4"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4" name="Shape 174"/>
        <p:cNvGrpSpPr/>
        <p:nvPr/>
      </p:nvGrpSpPr>
      <p:grpSpPr>
        <a:xfrm>
          <a:off x="0" y="0"/>
          <a:ext cx="0" cy="0"/>
          <a:chOff x="0" y="0"/>
          <a:chExt cx="0" cy="0"/>
        </a:xfrm>
      </p:grpSpPr>
      <p:sp>
        <p:nvSpPr>
          <p:cNvPr id="175" name="Google Shape;175;p2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lstStyle>
            <a:lvl1pPr lvl="0" rtl="0" algn="ctr">
              <a:lnSpc>
                <a:spcPct val="90000"/>
              </a:lnSpc>
              <a:spcBef>
                <a:spcPts val="0"/>
              </a:spcBef>
              <a:spcAft>
                <a:spcPts val="0"/>
              </a:spcAft>
              <a:buClr>
                <a:schemeClr val="lt1"/>
              </a:buClr>
              <a:buSzPts val="4500"/>
              <a:buFont typeface="Verdana"/>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6" name="Google Shape;176;p27"/>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lstStyle>
            <a:lvl1pPr lvl="0" rtl="0" algn="ctr">
              <a:lnSpc>
                <a:spcPct val="110000"/>
              </a:lnSpc>
              <a:spcBef>
                <a:spcPts val="800"/>
              </a:spcBef>
              <a:spcAft>
                <a:spcPts val="0"/>
              </a:spcAft>
              <a:buSzPts val="1800"/>
              <a:buNone/>
              <a:defRPr sz="1800"/>
            </a:lvl1pPr>
            <a:lvl2pPr lvl="1" rtl="0" algn="ctr">
              <a:lnSpc>
                <a:spcPct val="110000"/>
              </a:lnSpc>
              <a:spcBef>
                <a:spcPts val="800"/>
              </a:spcBef>
              <a:spcAft>
                <a:spcPts val="0"/>
              </a:spcAft>
              <a:buSzPts val="1500"/>
              <a:buNone/>
              <a:defRPr sz="1500"/>
            </a:lvl2pPr>
            <a:lvl3pPr lvl="2" rtl="0" algn="ctr">
              <a:lnSpc>
                <a:spcPct val="110000"/>
              </a:lnSpc>
              <a:spcBef>
                <a:spcPts val="800"/>
              </a:spcBef>
              <a:spcAft>
                <a:spcPts val="0"/>
              </a:spcAft>
              <a:buSzPts val="1400"/>
              <a:buNone/>
              <a:defRPr sz="1400"/>
            </a:lvl3pPr>
            <a:lvl4pPr lvl="3" rtl="0" algn="ctr">
              <a:lnSpc>
                <a:spcPct val="110000"/>
              </a:lnSpc>
              <a:spcBef>
                <a:spcPts val="800"/>
              </a:spcBef>
              <a:spcAft>
                <a:spcPts val="0"/>
              </a:spcAft>
              <a:buSzPts val="1200"/>
              <a:buNone/>
              <a:defRPr sz="1200"/>
            </a:lvl4pPr>
            <a:lvl5pPr lvl="4" rtl="0" algn="ctr">
              <a:lnSpc>
                <a:spcPct val="110000"/>
              </a:lnSpc>
              <a:spcBef>
                <a:spcPts val="8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77" name="Google Shape;177;p27"/>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8" name="Google Shape;178;p27"/>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9" name="Google Shape;179;p27"/>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spTree>
      <p:nvGrpSpPr>
        <p:cNvPr id="180" name="Shape 180"/>
        <p:cNvGrpSpPr/>
        <p:nvPr/>
      </p:nvGrpSpPr>
      <p:grpSpPr>
        <a:xfrm>
          <a:off x="0" y="0"/>
          <a:ext cx="0" cy="0"/>
          <a:chOff x="0" y="0"/>
          <a:chExt cx="0" cy="0"/>
        </a:xfrm>
      </p:grpSpPr>
      <p:pic>
        <p:nvPicPr>
          <p:cNvPr id="181" name="Google Shape;181;p28"/>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182" name="Shape 182"/>
        <p:cNvGrpSpPr/>
        <p:nvPr/>
      </p:nvGrpSpPr>
      <p:grpSpPr>
        <a:xfrm>
          <a:off x="0" y="0"/>
          <a:ext cx="0" cy="0"/>
          <a:chOff x="0" y="0"/>
          <a:chExt cx="0" cy="0"/>
        </a:xfrm>
      </p:grpSpPr>
      <p:pic>
        <p:nvPicPr>
          <p:cNvPr id="183" name="Google Shape;183;p29"/>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84" name="Shape 184"/>
        <p:cNvGrpSpPr/>
        <p:nvPr/>
      </p:nvGrpSpPr>
      <p:grpSpPr>
        <a:xfrm>
          <a:off x="0" y="0"/>
          <a:ext cx="0" cy="0"/>
          <a:chOff x="0" y="0"/>
          <a:chExt cx="0" cy="0"/>
        </a:xfrm>
      </p:grpSpPr>
      <p:pic>
        <p:nvPicPr>
          <p:cNvPr id="185" name="Google Shape;185;p30"/>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186" name="Shape 186"/>
        <p:cNvGrpSpPr/>
        <p:nvPr/>
      </p:nvGrpSpPr>
      <p:grpSpPr>
        <a:xfrm>
          <a:off x="0" y="0"/>
          <a:ext cx="0" cy="0"/>
          <a:chOff x="0" y="0"/>
          <a:chExt cx="0" cy="0"/>
        </a:xfrm>
      </p:grpSpPr>
      <p:pic>
        <p:nvPicPr>
          <p:cNvPr id="187" name="Google Shape;187;p31"/>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type="tx">
  <p:cSld name="TITLE_AND_BODY">
    <p:spTree>
      <p:nvGrpSpPr>
        <p:cNvPr id="188" name="Shape 188"/>
        <p:cNvGrpSpPr/>
        <p:nvPr/>
      </p:nvGrpSpPr>
      <p:grpSpPr>
        <a:xfrm>
          <a:off x="0" y="0"/>
          <a:ext cx="0" cy="0"/>
          <a:chOff x="0" y="0"/>
          <a:chExt cx="0" cy="0"/>
        </a:xfrm>
      </p:grpSpPr>
      <p:sp>
        <p:nvSpPr>
          <p:cNvPr id="189" name="Google Shape;189;p32"/>
          <p:cNvSpPr txBox="1"/>
          <p:nvPr>
            <p:ph type="title"/>
          </p:nvPr>
        </p:nvSpPr>
        <p:spPr>
          <a:xfrm>
            <a:off x="1812727" y="863947"/>
            <a:ext cx="5518500" cy="1741200"/>
          </a:xfrm>
          <a:prstGeom prst="rect">
            <a:avLst/>
          </a:prstGeom>
          <a:noFill/>
          <a:ln>
            <a:noFill/>
          </a:ln>
        </p:spPr>
        <p:txBody>
          <a:bodyPr anchorCtr="0" anchor="b" bIns="34275" lIns="68575" spcFirstLastPara="1" rIns="68575" wrap="square" tIns="34275"/>
          <a:lstStyle>
            <a:lvl1pPr lvl="0" rtl="0" algn="ctr">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0" name="Google Shape;190;p32"/>
          <p:cNvSpPr txBox="1"/>
          <p:nvPr>
            <p:ph idx="1" type="body"/>
          </p:nvPr>
        </p:nvSpPr>
        <p:spPr>
          <a:xfrm>
            <a:off x="1812727" y="2652117"/>
            <a:ext cx="5518500" cy="596100"/>
          </a:xfrm>
          <a:prstGeom prst="rect">
            <a:avLst/>
          </a:prstGeom>
          <a:noFill/>
          <a:ln>
            <a:noFill/>
          </a:ln>
        </p:spPr>
        <p:txBody>
          <a:bodyPr anchorCtr="0" anchor="t" bIns="34275" lIns="68575" spcFirstLastPara="1" rIns="68575" wrap="square" tIns="34275"/>
          <a:lstStyle>
            <a:lvl1pPr indent="-228600" lvl="0" marL="457200" rtl="0" algn="ctr">
              <a:lnSpc>
                <a:spcPct val="110000"/>
              </a:lnSpc>
              <a:spcBef>
                <a:spcPts val="0"/>
              </a:spcBef>
              <a:spcAft>
                <a:spcPts val="0"/>
              </a:spcAft>
              <a:buSzPts val="1700"/>
              <a:buNone/>
              <a:defRPr sz="1700"/>
            </a:lvl1pPr>
            <a:lvl2pPr indent="-228600" lvl="1" marL="914400" rtl="0" algn="ctr">
              <a:lnSpc>
                <a:spcPct val="110000"/>
              </a:lnSpc>
              <a:spcBef>
                <a:spcPts val="0"/>
              </a:spcBef>
              <a:spcAft>
                <a:spcPts val="0"/>
              </a:spcAft>
              <a:buSzPts val="1700"/>
              <a:buNone/>
              <a:defRPr sz="1700"/>
            </a:lvl2pPr>
            <a:lvl3pPr indent="-228600" lvl="2" marL="1371600" rtl="0" algn="ctr">
              <a:lnSpc>
                <a:spcPct val="110000"/>
              </a:lnSpc>
              <a:spcBef>
                <a:spcPts val="0"/>
              </a:spcBef>
              <a:spcAft>
                <a:spcPts val="0"/>
              </a:spcAft>
              <a:buSzPts val="1700"/>
              <a:buNone/>
              <a:defRPr sz="1700"/>
            </a:lvl3pPr>
            <a:lvl4pPr indent="-228600" lvl="3" marL="1828800" rtl="0" algn="ctr">
              <a:lnSpc>
                <a:spcPct val="110000"/>
              </a:lnSpc>
              <a:spcBef>
                <a:spcPts val="0"/>
              </a:spcBef>
              <a:spcAft>
                <a:spcPts val="0"/>
              </a:spcAft>
              <a:buSzPts val="1700"/>
              <a:buNone/>
              <a:defRPr sz="1700"/>
            </a:lvl4pPr>
            <a:lvl5pPr indent="-228600" lvl="4" marL="2286000" rtl="0" algn="ctr">
              <a:lnSpc>
                <a:spcPct val="110000"/>
              </a:lnSpc>
              <a:spcBef>
                <a:spcPts val="0"/>
              </a:spcBef>
              <a:spcAft>
                <a:spcPts val="0"/>
              </a:spcAft>
              <a:buSzPts val="1700"/>
              <a:buNone/>
              <a:defRPr sz="17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1" name="Google Shape;191;p32"/>
          <p:cNvSpPr txBox="1"/>
          <p:nvPr>
            <p:ph idx="12" type="sldNum"/>
          </p:nvPr>
        </p:nvSpPr>
        <p:spPr>
          <a:xfrm>
            <a:off x="354330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sz="700">
                <a:solidFill>
                  <a:srgbClr val="888888"/>
                </a:solidFill>
                <a:latin typeface="Calibri"/>
                <a:ea typeface="Calibri"/>
                <a:cs typeface="Calibri"/>
                <a:sym typeface="Calibri"/>
              </a:defRPr>
            </a:lvl1pPr>
            <a:lvl2pPr indent="0" lvl="1" marL="0" marR="0" rtl="0" algn="ctr">
              <a:spcBef>
                <a:spcPts val="0"/>
              </a:spcBef>
              <a:buNone/>
              <a:defRPr sz="700">
                <a:solidFill>
                  <a:srgbClr val="888888"/>
                </a:solidFill>
                <a:latin typeface="Calibri"/>
                <a:ea typeface="Calibri"/>
                <a:cs typeface="Calibri"/>
                <a:sym typeface="Calibri"/>
              </a:defRPr>
            </a:lvl2pPr>
            <a:lvl3pPr indent="0" lvl="2" marL="0" marR="0" rtl="0" algn="ctr">
              <a:spcBef>
                <a:spcPts val="0"/>
              </a:spcBef>
              <a:buNone/>
              <a:defRPr sz="700">
                <a:solidFill>
                  <a:srgbClr val="888888"/>
                </a:solidFill>
                <a:latin typeface="Calibri"/>
                <a:ea typeface="Calibri"/>
                <a:cs typeface="Calibri"/>
                <a:sym typeface="Calibri"/>
              </a:defRPr>
            </a:lvl3pPr>
            <a:lvl4pPr indent="0" lvl="3" marL="0" marR="0" rtl="0" algn="ctr">
              <a:spcBef>
                <a:spcPts val="0"/>
              </a:spcBef>
              <a:buNone/>
              <a:defRPr sz="700">
                <a:solidFill>
                  <a:srgbClr val="888888"/>
                </a:solidFill>
                <a:latin typeface="Calibri"/>
                <a:ea typeface="Calibri"/>
                <a:cs typeface="Calibri"/>
                <a:sym typeface="Calibri"/>
              </a:defRPr>
            </a:lvl4pPr>
            <a:lvl5pPr indent="0" lvl="4" marL="0" marR="0" rtl="0" algn="ctr">
              <a:spcBef>
                <a:spcPts val="0"/>
              </a:spcBef>
              <a:buNone/>
              <a:defRPr sz="700">
                <a:solidFill>
                  <a:srgbClr val="888888"/>
                </a:solidFill>
                <a:latin typeface="Calibri"/>
                <a:ea typeface="Calibri"/>
                <a:cs typeface="Calibri"/>
                <a:sym typeface="Calibri"/>
              </a:defRPr>
            </a:lvl5pPr>
            <a:lvl6pPr indent="0" lvl="5" marL="0" marR="0" rtl="0" algn="ctr">
              <a:spcBef>
                <a:spcPts val="0"/>
              </a:spcBef>
              <a:buNone/>
              <a:defRPr sz="700">
                <a:solidFill>
                  <a:srgbClr val="888888"/>
                </a:solidFill>
                <a:latin typeface="Calibri"/>
                <a:ea typeface="Calibri"/>
                <a:cs typeface="Calibri"/>
                <a:sym typeface="Calibri"/>
              </a:defRPr>
            </a:lvl6pPr>
            <a:lvl7pPr indent="0" lvl="6" marL="0" marR="0" rtl="0" algn="ctr">
              <a:spcBef>
                <a:spcPts val="0"/>
              </a:spcBef>
              <a:buNone/>
              <a:defRPr sz="700">
                <a:solidFill>
                  <a:srgbClr val="888888"/>
                </a:solidFill>
                <a:latin typeface="Calibri"/>
                <a:ea typeface="Calibri"/>
                <a:cs typeface="Calibri"/>
                <a:sym typeface="Calibri"/>
              </a:defRPr>
            </a:lvl7pPr>
            <a:lvl8pPr indent="0" lvl="7" marL="0" marR="0" rtl="0" algn="ctr">
              <a:spcBef>
                <a:spcPts val="0"/>
              </a:spcBef>
              <a:buNone/>
              <a:defRPr sz="700">
                <a:solidFill>
                  <a:srgbClr val="888888"/>
                </a:solidFill>
                <a:latin typeface="Calibri"/>
                <a:ea typeface="Calibri"/>
                <a:cs typeface="Calibri"/>
                <a:sym typeface="Calibri"/>
              </a:defRPr>
            </a:lvl8pPr>
            <a:lvl9pPr indent="0" lvl="8" marL="0" marR="0" rtl="0" algn="ctr">
              <a:spcBef>
                <a:spcPts val="0"/>
              </a:spcBef>
              <a:buNone/>
              <a:defRPr sz="700">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192" name="Shape 192"/>
        <p:cNvGrpSpPr/>
        <p:nvPr/>
      </p:nvGrpSpPr>
      <p:grpSpPr>
        <a:xfrm>
          <a:off x="0" y="0"/>
          <a:ext cx="0" cy="0"/>
          <a:chOff x="0" y="0"/>
          <a:chExt cx="0" cy="0"/>
        </a:xfrm>
      </p:grpSpPr>
      <p:sp>
        <p:nvSpPr>
          <p:cNvPr id="193" name="Google Shape;193;p33"/>
          <p:cNvSpPr txBox="1"/>
          <p:nvPr>
            <p:ph idx="12" type="sldNum"/>
          </p:nvPr>
        </p:nvSpPr>
        <p:spPr>
          <a:xfrm>
            <a:off x="354330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sz="700">
                <a:solidFill>
                  <a:srgbClr val="888888"/>
                </a:solidFill>
                <a:latin typeface="Calibri"/>
                <a:ea typeface="Calibri"/>
                <a:cs typeface="Calibri"/>
                <a:sym typeface="Calibri"/>
              </a:defRPr>
            </a:lvl1pPr>
            <a:lvl2pPr indent="0" lvl="1" marL="0" marR="0" rtl="0" algn="ctr">
              <a:spcBef>
                <a:spcPts val="0"/>
              </a:spcBef>
              <a:buNone/>
              <a:defRPr sz="700">
                <a:solidFill>
                  <a:srgbClr val="888888"/>
                </a:solidFill>
                <a:latin typeface="Calibri"/>
                <a:ea typeface="Calibri"/>
                <a:cs typeface="Calibri"/>
                <a:sym typeface="Calibri"/>
              </a:defRPr>
            </a:lvl2pPr>
            <a:lvl3pPr indent="0" lvl="2" marL="0" marR="0" rtl="0" algn="ctr">
              <a:spcBef>
                <a:spcPts val="0"/>
              </a:spcBef>
              <a:buNone/>
              <a:defRPr sz="700">
                <a:solidFill>
                  <a:srgbClr val="888888"/>
                </a:solidFill>
                <a:latin typeface="Calibri"/>
                <a:ea typeface="Calibri"/>
                <a:cs typeface="Calibri"/>
                <a:sym typeface="Calibri"/>
              </a:defRPr>
            </a:lvl3pPr>
            <a:lvl4pPr indent="0" lvl="3" marL="0" marR="0" rtl="0" algn="ctr">
              <a:spcBef>
                <a:spcPts val="0"/>
              </a:spcBef>
              <a:buNone/>
              <a:defRPr sz="700">
                <a:solidFill>
                  <a:srgbClr val="888888"/>
                </a:solidFill>
                <a:latin typeface="Calibri"/>
                <a:ea typeface="Calibri"/>
                <a:cs typeface="Calibri"/>
                <a:sym typeface="Calibri"/>
              </a:defRPr>
            </a:lvl4pPr>
            <a:lvl5pPr indent="0" lvl="4" marL="0" marR="0" rtl="0" algn="ctr">
              <a:spcBef>
                <a:spcPts val="0"/>
              </a:spcBef>
              <a:buNone/>
              <a:defRPr sz="700">
                <a:solidFill>
                  <a:srgbClr val="888888"/>
                </a:solidFill>
                <a:latin typeface="Calibri"/>
                <a:ea typeface="Calibri"/>
                <a:cs typeface="Calibri"/>
                <a:sym typeface="Calibri"/>
              </a:defRPr>
            </a:lvl5pPr>
            <a:lvl6pPr indent="0" lvl="5" marL="0" marR="0" rtl="0" algn="ctr">
              <a:spcBef>
                <a:spcPts val="0"/>
              </a:spcBef>
              <a:buNone/>
              <a:defRPr sz="700">
                <a:solidFill>
                  <a:srgbClr val="888888"/>
                </a:solidFill>
                <a:latin typeface="Calibri"/>
                <a:ea typeface="Calibri"/>
                <a:cs typeface="Calibri"/>
                <a:sym typeface="Calibri"/>
              </a:defRPr>
            </a:lvl6pPr>
            <a:lvl7pPr indent="0" lvl="6" marL="0" marR="0" rtl="0" algn="ctr">
              <a:spcBef>
                <a:spcPts val="0"/>
              </a:spcBef>
              <a:buNone/>
              <a:defRPr sz="700">
                <a:solidFill>
                  <a:srgbClr val="888888"/>
                </a:solidFill>
                <a:latin typeface="Calibri"/>
                <a:ea typeface="Calibri"/>
                <a:cs typeface="Calibri"/>
                <a:sym typeface="Calibri"/>
              </a:defRPr>
            </a:lvl7pPr>
            <a:lvl8pPr indent="0" lvl="7" marL="0" marR="0" rtl="0" algn="ctr">
              <a:spcBef>
                <a:spcPts val="0"/>
              </a:spcBef>
              <a:buNone/>
              <a:defRPr sz="700">
                <a:solidFill>
                  <a:srgbClr val="888888"/>
                </a:solidFill>
                <a:latin typeface="Calibri"/>
                <a:ea typeface="Calibri"/>
                <a:cs typeface="Calibri"/>
                <a:sym typeface="Calibri"/>
              </a:defRPr>
            </a:lvl8pPr>
            <a:lvl9pPr indent="0" lvl="8" marL="0" marR="0" rtl="0" algn="ctr">
              <a:spcBef>
                <a:spcPts val="0"/>
              </a:spcBef>
              <a:buNone/>
              <a:defRPr sz="700">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Image">
  <p:cSld name="Title Slide Image">
    <p:spTree>
      <p:nvGrpSpPr>
        <p:cNvPr id="197" name="Shape 197"/>
        <p:cNvGrpSpPr/>
        <p:nvPr/>
      </p:nvGrpSpPr>
      <p:grpSpPr>
        <a:xfrm>
          <a:off x="0" y="0"/>
          <a:ext cx="0" cy="0"/>
          <a:chOff x="0" y="0"/>
          <a:chExt cx="0" cy="0"/>
        </a:xfrm>
      </p:grpSpPr>
      <p:sp>
        <p:nvSpPr>
          <p:cNvPr id="198" name="Google Shape;198;p35"/>
          <p:cNvSpPr/>
          <p:nvPr>
            <p:ph idx="2" type="pic"/>
          </p:nvPr>
        </p:nvSpPr>
        <p:spPr>
          <a:xfrm>
            <a:off x="0" y="1"/>
            <a:ext cx="9144000" cy="51435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lstStyle>
            <a:lvl1pPr lvl="0" marR="0" rtl="0" algn="l">
              <a:lnSpc>
                <a:spcPct val="110000"/>
              </a:lnSpc>
              <a:spcBef>
                <a:spcPts val="800"/>
              </a:spcBef>
              <a:spcAft>
                <a:spcPts val="0"/>
              </a:spcAft>
              <a:buClr>
                <a:schemeClr val="accent1"/>
              </a:buClr>
              <a:buSzPts val="1400"/>
              <a:buFont typeface="Noto Sans Symbols"/>
              <a:buNone/>
              <a:defRPr b="0" i="0" sz="1400" u="none" cap="none" strike="noStrike">
                <a:solidFill>
                  <a:schemeClr val="lt1"/>
                </a:solidFill>
                <a:latin typeface="Calibri"/>
                <a:ea typeface="Calibri"/>
                <a:cs typeface="Calibri"/>
                <a:sym typeface="Calibri"/>
              </a:defRPr>
            </a:lvl1pPr>
            <a:lvl2pPr lvl="1"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2pPr>
            <a:lvl3pPr lvl="2"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3pPr>
            <a:lvl4pPr lvl="3"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4pPr>
            <a:lvl5pPr lvl="4"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9" name="Google Shape;199;p35"/>
          <p:cNvSpPr txBox="1"/>
          <p:nvPr>
            <p:ph idx="1" type="body"/>
          </p:nvPr>
        </p:nvSpPr>
        <p:spPr>
          <a:xfrm>
            <a:off x="135731" y="1949053"/>
            <a:ext cx="3293400" cy="1007400"/>
          </a:xfrm>
          <a:prstGeom prst="rect">
            <a:avLst/>
          </a:prstGeom>
          <a:noFill/>
          <a:ln>
            <a:noFill/>
          </a:ln>
        </p:spPr>
        <p:txBody>
          <a:bodyPr anchorCtr="0" anchor="b" bIns="34275" lIns="68575" spcFirstLastPara="1" rIns="68575" wrap="square" tIns="34275"/>
          <a:lstStyle>
            <a:lvl1pPr indent="-228600" lvl="0" marL="457200" rtl="0" algn="r">
              <a:lnSpc>
                <a:spcPct val="110000"/>
              </a:lnSpc>
              <a:spcBef>
                <a:spcPts val="800"/>
              </a:spcBef>
              <a:spcAft>
                <a:spcPts val="0"/>
              </a:spcAft>
              <a:buSzPts val="3600"/>
              <a:buNone/>
              <a:defRPr b="1" sz="3600">
                <a:solidFill>
                  <a:srgbClr val="F2F2F2"/>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0" name="Google Shape;200;p35"/>
          <p:cNvSpPr txBox="1"/>
          <p:nvPr>
            <p:ph idx="3" type="body"/>
          </p:nvPr>
        </p:nvSpPr>
        <p:spPr>
          <a:xfrm>
            <a:off x="962025" y="2938462"/>
            <a:ext cx="2466900" cy="479400"/>
          </a:xfrm>
          <a:prstGeom prst="rect">
            <a:avLst/>
          </a:prstGeom>
          <a:noFill/>
          <a:ln>
            <a:noFill/>
          </a:ln>
        </p:spPr>
        <p:txBody>
          <a:bodyPr anchorCtr="0" anchor="t" bIns="34275" lIns="68575" spcFirstLastPara="1" rIns="68575" wrap="square" tIns="34275"/>
          <a:lstStyle>
            <a:lvl1pPr indent="-228600" lvl="0" marL="457200" rtl="0" algn="r">
              <a:lnSpc>
                <a:spcPct val="110000"/>
              </a:lnSpc>
              <a:spcBef>
                <a:spcPts val="800"/>
              </a:spcBef>
              <a:spcAft>
                <a:spcPts val="0"/>
              </a:spcAft>
              <a:buSzPts val="1700"/>
              <a:buNone/>
              <a:defRPr sz="1700">
                <a:solidFill>
                  <a:srgbClr val="F2F2F2"/>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01" name="Google Shape;201;p35"/>
          <p:cNvPicPr preferRelativeResize="0"/>
          <p:nvPr/>
        </p:nvPicPr>
        <p:blipFill rotWithShape="1">
          <a:blip r:embed="rId3">
            <a:alphaModFix/>
          </a:blip>
          <a:srcRect b="0" l="0" r="0" t="0"/>
          <a:stretch/>
        </p:blipFill>
        <p:spPr>
          <a:xfrm>
            <a:off x="7462093" y="4378017"/>
            <a:ext cx="1158032" cy="243175"/>
          </a:xfrm>
          <a:prstGeom prst="rect">
            <a:avLst/>
          </a:prstGeom>
          <a:noFill/>
          <a:ln>
            <a:noFill/>
          </a:ln>
        </p:spPr>
      </p:pic>
      <p:cxnSp>
        <p:nvCxnSpPr>
          <p:cNvPr id="202" name="Google Shape;202;p35"/>
          <p:cNvCxnSpPr/>
          <p:nvPr/>
        </p:nvCxnSpPr>
        <p:spPr>
          <a:xfrm rot="10800000">
            <a:off x="3800475" y="1537125"/>
            <a:ext cx="0" cy="2130000"/>
          </a:xfrm>
          <a:prstGeom prst="straightConnector1">
            <a:avLst/>
          </a:prstGeom>
          <a:noFill/>
          <a:ln cap="flat" cmpd="sng" w="19050">
            <a:solidFill>
              <a:srgbClr val="D8D8D8">
                <a:alpha val="60000"/>
              </a:srgbClr>
            </a:solidFill>
            <a:prstDash val="solid"/>
            <a:miter lim="800000"/>
            <a:headEnd len="sm" w="sm" type="none"/>
            <a:tailEnd len="sm" w="sm" type="none"/>
          </a:ln>
        </p:spPr>
      </p:cxnSp>
      <p:sp>
        <p:nvSpPr>
          <p:cNvPr id="203" name="Google Shape;203;p35"/>
          <p:cNvSpPr txBox="1"/>
          <p:nvPr>
            <p:ph idx="4" type="body"/>
          </p:nvPr>
        </p:nvSpPr>
        <p:spPr>
          <a:xfrm>
            <a:off x="548878" y="4378017"/>
            <a:ext cx="6389400" cy="479400"/>
          </a:xfrm>
          <a:prstGeom prst="rect">
            <a:avLst/>
          </a:prstGeom>
          <a:no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700"/>
              <a:buNone/>
              <a:defRPr sz="1700">
                <a:solidFill>
                  <a:srgbClr val="F2F2F2"/>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Points with bullets">
  <p:cSld name="Four Points with bullets">
    <p:spTree>
      <p:nvGrpSpPr>
        <p:cNvPr id="204" name="Shape 204"/>
        <p:cNvGrpSpPr/>
        <p:nvPr/>
      </p:nvGrpSpPr>
      <p:grpSpPr>
        <a:xfrm>
          <a:off x="0" y="0"/>
          <a:ext cx="0" cy="0"/>
          <a:chOff x="0" y="0"/>
          <a:chExt cx="0" cy="0"/>
        </a:xfrm>
      </p:grpSpPr>
      <p:sp>
        <p:nvSpPr>
          <p:cNvPr id="205" name="Google Shape;205;p36"/>
          <p:cNvSpPr txBox="1"/>
          <p:nvPr>
            <p:ph idx="1" type="body"/>
          </p:nvPr>
        </p:nvSpPr>
        <p:spPr>
          <a:xfrm>
            <a:off x="0" y="-1"/>
            <a:ext cx="9144000" cy="22227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6" name="Google Shape;206;p36"/>
          <p:cNvSpPr txBox="1"/>
          <p:nvPr>
            <p:ph idx="2" type="body"/>
          </p:nvPr>
        </p:nvSpPr>
        <p:spPr>
          <a:xfrm>
            <a:off x="571501" y="1572682"/>
            <a:ext cx="18858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7" name="Google Shape;207;p36"/>
          <p:cNvSpPr txBox="1"/>
          <p:nvPr>
            <p:ph idx="3" type="body"/>
          </p:nvPr>
        </p:nvSpPr>
        <p:spPr>
          <a:xfrm>
            <a:off x="571501" y="255191"/>
            <a:ext cx="3054900" cy="1007400"/>
          </a:xfrm>
          <a:prstGeom prst="rect">
            <a:avLst/>
          </a:prstGeom>
          <a:noFill/>
          <a:ln>
            <a:noFill/>
          </a:ln>
        </p:spPr>
        <p:txBody>
          <a:bodyPr anchorCtr="0" anchor="ctr" bIns="34275" lIns="68575" spcFirstLastPara="1" rIns="68575" wrap="square" tIns="34275"/>
          <a:lstStyle>
            <a:lvl1pPr indent="-228600" lvl="0" marL="457200" rtl="0" algn="r">
              <a:lnSpc>
                <a:spcPct val="100000"/>
              </a:lnSpc>
              <a:spcBef>
                <a:spcPts val="800"/>
              </a:spcBef>
              <a:spcAft>
                <a:spcPts val="0"/>
              </a:spcAft>
              <a:buSzPts val="2700"/>
              <a:buNone/>
              <a:defRPr b="1" sz="27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8" name="Google Shape;208;p36"/>
          <p:cNvSpPr txBox="1"/>
          <p:nvPr>
            <p:ph idx="4" type="body"/>
          </p:nvPr>
        </p:nvSpPr>
        <p:spPr>
          <a:xfrm>
            <a:off x="3797300" y="255191"/>
            <a:ext cx="4870500" cy="10074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700"/>
              <a:buNone/>
              <a:defRPr sz="17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9" name="Google Shape;209;p36"/>
          <p:cNvSpPr txBox="1"/>
          <p:nvPr>
            <p:ph idx="5" type="body"/>
          </p:nvPr>
        </p:nvSpPr>
        <p:spPr>
          <a:xfrm>
            <a:off x="674248" y="1703294"/>
            <a:ext cx="16689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0" name="Google Shape;210;p36"/>
          <p:cNvSpPr txBox="1"/>
          <p:nvPr>
            <p:ph idx="6" type="body"/>
          </p:nvPr>
        </p:nvSpPr>
        <p:spPr>
          <a:xfrm>
            <a:off x="674248" y="2283828"/>
            <a:ext cx="16689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1" name="Google Shape;211;p36"/>
          <p:cNvSpPr txBox="1"/>
          <p:nvPr>
            <p:ph idx="7" type="body"/>
          </p:nvPr>
        </p:nvSpPr>
        <p:spPr>
          <a:xfrm>
            <a:off x="3703320" y="274320"/>
            <a:ext cx="13800" cy="9945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2" name="Google Shape;212;p36"/>
          <p:cNvSpPr txBox="1"/>
          <p:nvPr>
            <p:ph idx="8" type="body"/>
          </p:nvPr>
        </p:nvSpPr>
        <p:spPr>
          <a:xfrm>
            <a:off x="2597150" y="1572682"/>
            <a:ext cx="18858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3" name="Google Shape;213;p36"/>
          <p:cNvSpPr txBox="1"/>
          <p:nvPr>
            <p:ph idx="9" type="body"/>
          </p:nvPr>
        </p:nvSpPr>
        <p:spPr>
          <a:xfrm>
            <a:off x="2699897" y="1703294"/>
            <a:ext cx="16689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4" name="Google Shape;214;p36"/>
          <p:cNvSpPr txBox="1"/>
          <p:nvPr>
            <p:ph idx="13" type="body"/>
          </p:nvPr>
        </p:nvSpPr>
        <p:spPr>
          <a:xfrm>
            <a:off x="2699897" y="2283828"/>
            <a:ext cx="16689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5" name="Google Shape;215;p36"/>
          <p:cNvSpPr txBox="1"/>
          <p:nvPr>
            <p:ph idx="14" type="body"/>
          </p:nvPr>
        </p:nvSpPr>
        <p:spPr>
          <a:xfrm>
            <a:off x="4630298" y="1572682"/>
            <a:ext cx="18858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6" name="Google Shape;216;p36"/>
          <p:cNvSpPr txBox="1"/>
          <p:nvPr>
            <p:ph idx="15" type="body"/>
          </p:nvPr>
        </p:nvSpPr>
        <p:spPr>
          <a:xfrm>
            <a:off x="4733045" y="1703294"/>
            <a:ext cx="16689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7" name="Google Shape;217;p36"/>
          <p:cNvSpPr txBox="1"/>
          <p:nvPr>
            <p:ph idx="16" type="body"/>
          </p:nvPr>
        </p:nvSpPr>
        <p:spPr>
          <a:xfrm>
            <a:off x="4733045" y="2283828"/>
            <a:ext cx="16689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8" name="Google Shape;218;p36"/>
          <p:cNvSpPr txBox="1"/>
          <p:nvPr>
            <p:ph idx="17" type="body"/>
          </p:nvPr>
        </p:nvSpPr>
        <p:spPr>
          <a:xfrm>
            <a:off x="6662296" y="1572682"/>
            <a:ext cx="18858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 name="Google Shape;219;p36"/>
          <p:cNvSpPr txBox="1"/>
          <p:nvPr>
            <p:ph idx="18" type="body"/>
          </p:nvPr>
        </p:nvSpPr>
        <p:spPr>
          <a:xfrm>
            <a:off x="6765043" y="1703294"/>
            <a:ext cx="16689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0" name="Google Shape;220;p36"/>
          <p:cNvSpPr txBox="1"/>
          <p:nvPr>
            <p:ph idx="19" type="body"/>
          </p:nvPr>
        </p:nvSpPr>
        <p:spPr>
          <a:xfrm>
            <a:off x="6765043" y="2283828"/>
            <a:ext cx="16689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lain">
  <p:cSld name="Title Slide Plain">
    <p:spTree>
      <p:nvGrpSpPr>
        <p:cNvPr id="221" name="Shape 221"/>
        <p:cNvGrpSpPr/>
        <p:nvPr/>
      </p:nvGrpSpPr>
      <p:grpSpPr>
        <a:xfrm>
          <a:off x="0" y="0"/>
          <a:ext cx="0" cy="0"/>
          <a:chOff x="0" y="0"/>
          <a:chExt cx="0" cy="0"/>
        </a:xfrm>
      </p:grpSpPr>
      <p:sp>
        <p:nvSpPr>
          <p:cNvPr id="222" name="Google Shape;222;p37"/>
          <p:cNvSpPr txBox="1"/>
          <p:nvPr>
            <p:ph idx="1" type="body"/>
          </p:nvPr>
        </p:nvSpPr>
        <p:spPr>
          <a:xfrm>
            <a:off x="0" y="-1"/>
            <a:ext cx="9144000" cy="29424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3" name="Google Shape;223;p37"/>
          <p:cNvSpPr txBox="1"/>
          <p:nvPr>
            <p:ph idx="2" type="body"/>
          </p:nvPr>
        </p:nvSpPr>
        <p:spPr>
          <a:xfrm>
            <a:off x="571500" y="1777836"/>
            <a:ext cx="8048700" cy="1007400"/>
          </a:xfrm>
          <a:prstGeom prst="rect">
            <a:avLst/>
          </a:prstGeom>
          <a:noFill/>
          <a:ln>
            <a:noFill/>
          </a:ln>
        </p:spPr>
        <p:txBody>
          <a:bodyPr anchorCtr="0" anchor="b" bIns="34275" lIns="68575" spcFirstLastPara="1" rIns="68575" wrap="square" tIns="34275"/>
          <a:lstStyle>
            <a:lvl1pPr indent="-228600" lvl="0" marL="457200" rtl="0" algn="l">
              <a:lnSpc>
                <a:spcPct val="110000"/>
              </a:lnSpc>
              <a:spcBef>
                <a:spcPts val="800"/>
              </a:spcBef>
              <a:spcAft>
                <a:spcPts val="0"/>
              </a:spcAft>
              <a:buSzPts val="3600"/>
              <a:buNone/>
              <a:defRPr b="1" sz="36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4" name="Google Shape;224;p37"/>
          <p:cNvSpPr txBox="1"/>
          <p:nvPr>
            <p:ph idx="3" type="body"/>
          </p:nvPr>
        </p:nvSpPr>
        <p:spPr>
          <a:xfrm>
            <a:off x="571500" y="3099340"/>
            <a:ext cx="8048700" cy="728700"/>
          </a:xfrm>
          <a:prstGeom prst="rect">
            <a:avLst/>
          </a:prstGeom>
          <a:no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700"/>
              <a:buNone/>
              <a:defRPr sz="1700">
                <a:solidFill>
                  <a:srgbClr val="F2F2F2"/>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25" name="Google Shape;225;p37"/>
          <p:cNvPicPr preferRelativeResize="0"/>
          <p:nvPr/>
        </p:nvPicPr>
        <p:blipFill rotWithShape="1">
          <a:blip r:embed="rId2">
            <a:alphaModFix/>
          </a:blip>
          <a:srcRect b="0" l="0" r="0" t="0"/>
          <a:stretch/>
        </p:blipFill>
        <p:spPr>
          <a:xfrm>
            <a:off x="7462093" y="4378017"/>
            <a:ext cx="1158032" cy="2431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White">
  <p:cSld name="Basic White">
    <p:bg>
      <p:bgPr>
        <a:solidFill>
          <a:schemeClr val="lt1"/>
        </a:solidFill>
      </p:bgPr>
    </p:bg>
    <p:spTree>
      <p:nvGrpSpPr>
        <p:cNvPr id="226" name="Shape 226"/>
        <p:cNvGrpSpPr/>
        <p:nvPr/>
      </p:nvGrpSpPr>
      <p:grpSpPr>
        <a:xfrm>
          <a:off x="0" y="0"/>
          <a:ext cx="0" cy="0"/>
          <a:chOff x="0" y="0"/>
          <a:chExt cx="0" cy="0"/>
        </a:xfrm>
      </p:grpSpPr>
      <p:sp>
        <p:nvSpPr>
          <p:cNvPr id="227" name="Google Shape;227;p38"/>
          <p:cNvSpPr txBox="1"/>
          <p:nvPr>
            <p:ph idx="1" type="body"/>
          </p:nvPr>
        </p:nvSpPr>
        <p:spPr>
          <a:xfrm>
            <a:off x="571500" y="482601"/>
            <a:ext cx="7944000" cy="628500"/>
          </a:xfrm>
          <a:prstGeom prst="rect">
            <a:avLst/>
          </a:prstGeom>
          <a:noFill/>
          <a:ln>
            <a:noFill/>
          </a:ln>
        </p:spPr>
        <p:txBody>
          <a:bodyPr anchorCtr="0" anchor="b" bIns="34275" lIns="68575" spcFirstLastPara="1" rIns="68575" wrap="square" tIns="34275"/>
          <a:lstStyle>
            <a:lvl1pPr indent="-228600" lvl="0" marL="457200" rtl="0" algn="l">
              <a:lnSpc>
                <a:spcPct val="110000"/>
              </a:lnSpc>
              <a:spcBef>
                <a:spcPts val="800"/>
              </a:spcBef>
              <a:spcAft>
                <a:spcPts val="0"/>
              </a:spcAft>
              <a:buSzPts val="3600"/>
              <a:buNone/>
              <a:defRPr b="1" sz="36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8" name="Google Shape;228;p38"/>
          <p:cNvSpPr txBox="1"/>
          <p:nvPr>
            <p:ph idx="2" type="body"/>
          </p:nvPr>
        </p:nvSpPr>
        <p:spPr>
          <a:xfrm>
            <a:off x="571500" y="1263651"/>
            <a:ext cx="7944000" cy="400200"/>
          </a:xfrm>
          <a:prstGeom prst="rect">
            <a:avLst/>
          </a:prstGeom>
          <a:no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700"/>
              <a:buNone/>
              <a:defRPr sz="17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9" name="Google Shape;229;p38"/>
          <p:cNvSpPr txBox="1"/>
          <p:nvPr>
            <p:ph idx="3" type="body"/>
          </p:nvPr>
        </p:nvSpPr>
        <p:spPr>
          <a:xfrm>
            <a:off x="571500" y="1720850"/>
            <a:ext cx="7944000" cy="3022500"/>
          </a:xfrm>
          <a:prstGeom prst="rect">
            <a:avLst/>
          </a:prstGeom>
          <a:noFill/>
          <a:ln>
            <a:noFill/>
          </a:ln>
        </p:spPr>
        <p:txBody>
          <a:bodyPr anchorCtr="0" anchor="t" bIns="34275" lIns="68575" spcFirstLastPara="1" rIns="68575" wrap="square" tIns="34275"/>
          <a:lstStyle>
            <a:lvl1pPr indent="-317500" lvl="0" marL="457200" marR="0" rtl="0" algn="l">
              <a:lnSpc>
                <a:spcPct val="110000"/>
              </a:lnSpc>
              <a:spcBef>
                <a:spcPts val="800"/>
              </a:spcBef>
              <a:spcAft>
                <a:spcPts val="0"/>
              </a:spcAft>
              <a:buClr>
                <a:schemeClr val="accent1"/>
              </a:buClr>
              <a:buSzPts val="1400"/>
              <a:buFont typeface="Noto Sans Symbols"/>
              <a:buChar char="▪"/>
              <a:defRPr sz="1400">
                <a:solidFill>
                  <a:schemeClr val="dk1"/>
                </a:solidFill>
              </a:defRPr>
            </a:lvl1pPr>
            <a:lvl2pPr indent="-304800" lvl="1" marL="914400" rtl="0" algn="l">
              <a:lnSpc>
                <a:spcPct val="110000"/>
              </a:lnSpc>
              <a:spcBef>
                <a:spcPts val="800"/>
              </a:spcBef>
              <a:spcAft>
                <a:spcPts val="0"/>
              </a:spcAft>
              <a:buSzPts val="1200"/>
              <a:buChar char="▪"/>
              <a:defRPr sz="1200">
                <a:solidFill>
                  <a:schemeClr val="dk1"/>
                </a:solidFill>
              </a:defRPr>
            </a:lvl2pPr>
            <a:lvl3pPr indent="-304800" lvl="2" marL="1371600" rtl="0" algn="l">
              <a:lnSpc>
                <a:spcPct val="110000"/>
              </a:lnSpc>
              <a:spcBef>
                <a:spcPts val="800"/>
              </a:spcBef>
              <a:spcAft>
                <a:spcPts val="0"/>
              </a:spcAft>
              <a:buSzPts val="1200"/>
              <a:buChar char="▪"/>
              <a:defRPr sz="1200">
                <a:solidFill>
                  <a:schemeClr val="dk1"/>
                </a:solidFill>
              </a:defRPr>
            </a:lvl3pPr>
            <a:lvl4pPr indent="-304800" lvl="3" marL="1828800" marR="0" rtl="0" algn="l">
              <a:lnSpc>
                <a:spcPct val="110000"/>
              </a:lnSpc>
              <a:spcBef>
                <a:spcPts val="800"/>
              </a:spcBef>
              <a:spcAft>
                <a:spcPts val="0"/>
              </a:spcAft>
              <a:buClr>
                <a:schemeClr val="accent1"/>
              </a:buClr>
              <a:buSzPts val="1200"/>
              <a:buFont typeface="Noto Sans Symbols"/>
              <a:buChar char="▪"/>
              <a:defRPr sz="1200">
                <a:solidFill>
                  <a:schemeClr val="dk1"/>
                </a:solidFill>
              </a:defRPr>
            </a:lvl4pPr>
            <a:lvl5pPr indent="-304800" lvl="4" marL="2286000" rtl="0" algn="l">
              <a:lnSpc>
                <a:spcPct val="110000"/>
              </a:lnSpc>
              <a:spcBef>
                <a:spcPts val="800"/>
              </a:spcBef>
              <a:spcAft>
                <a:spcPts val="0"/>
              </a:spcAft>
              <a:buSzPts val="1200"/>
              <a:buChar char="▪"/>
              <a:defRPr sz="12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0" name="Google Shape;230;p38"/>
          <p:cNvSpPr txBox="1"/>
          <p:nvPr>
            <p:ph idx="4" type="body"/>
          </p:nvPr>
        </p:nvSpPr>
        <p:spPr>
          <a:xfrm>
            <a:off x="571498" y="1133673"/>
            <a:ext cx="7955400" cy="138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Horizontal Image with Title">
  <p:cSld name="1_Horizontal Image with Title">
    <p:spTree>
      <p:nvGrpSpPr>
        <p:cNvPr id="231" name="Shape 231"/>
        <p:cNvGrpSpPr/>
        <p:nvPr/>
      </p:nvGrpSpPr>
      <p:grpSpPr>
        <a:xfrm>
          <a:off x="0" y="0"/>
          <a:ext cx="0" cy="0"/>
          <a:chOff x="0" y="0"/>
          <a:chExt cx="0" cy="0"/>
        </a:xfrm>
      </p:grpSpPr>
      <p:sp>
        <p:nvSpPr>
          <p:cNvPr id="232" name="Google Shape;232;p39"/>
          <p:cNvSpPr txBox="1"/>
          <p:nvPr>
            <p:ph idx="1" type="body"/>
          </p:nvPr>
        </p:nvSpPr>
        <p:spPr>
          <a:xfrm>
            <a:off x="1" y="3333749"/>
            <a:ext cx="9144000" cy="18096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3" name="Google Shape;233;p39"/>
          <p:cNvSpPr txBox="1"/>
          <p:nvPr>
            <p:ph idx="2" type="body"/>
          </p:nvPr>
        </p:nvSpPr>
        <p:spPr>
          <a:xfrm>
            <a:off x="571501" y="3703320"/>
            <a:ext cx="2178000" cy="1096200"/>
          </a:xfrm>
          <a:prstGeom prst="rect">
            <a:avLst/>
          </a:prstGeom>
          <a:noFill/>
          <a:ln>
            <a:noFill/>
          </a:ln>
        </p:spPr>
        <p:txBody>
          <a:bodyPr anchorCtr="0" anchor="ctr" bIns="34275" lIns="68575" spcFirstLastPara="1" rIns="68575" wrap="square" tIns="34275"/>
          <a:lstStyle>
            <a:lvl1pPr indent="-228600" lvl="0" marL="457200" rtl="0" algn="r">
              <a:lnSpc>
                <a:spcPct val="100000"/>
              </a:lnSpc>
              <a:spcBef>
                <a:spcPts val="800"/>
              </a:spcBef>
              <a:spcAft>
                <a:spcPts val="0"/>
              </a:spcAft>
              <a:buSzPts val="3600"/>
              <a:buNone/>
              <a:defRPr b="1" sz="36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4" name="Google Shape;234;p39"/>
          <p:cNvSpPr txBox="1"/>
          <p:nvPr>
            <p:ph idx="3" type="body"/>
          </p:nvPr>
        </p:nvSpPr>
        <p:spPr>
          <a:xfrm>
            <a:off x="2910841" y="3703320"/>
            <a:ext cx="10200" cy="10974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5" name="Google Shape;235;p39"/>
          <p:cNvSpPr/>
          <p:nvPr>
            <p:ph idx="4" type="pic"/>
          </p:nvPr>
        </p:nvSpPr>
        <p:spPr>
          <a:xfrm>
            <a:off x="0" y="-1"/>
            <a:ext cx="9144000" cy="3333900"/>
          </a:xfrm>
          <a:prstGeom prst="rect">
            <a:avLst/>
          </a:prstGeom>
          <a:noFill/>
          <a:ln>
            <a:noFill/>
          </a:ln>
        </p:spPr>
        <p:txBody>
          <a:bodyPr anchorCtr="0" anchor="t" bIns="34275" lIns="68575" spcFirstLastPara="1" rIns="68575" wrap="square" tIns="34275"/>
          <a:lstStyle>
            <a:lvl1pPr lvl="0" marR="0" rtl="0" algn="l">
              <a:lnSpc>
                <a:spcPct val="110000"/>
              </a:lnSpc>
              <a:spcBef>
                <a:spcPts val="800"/>
              </a:spcBef>
              <a:spcAft>
                <a:spcPts val="0"/>
              </a:spcAft>
              <a:buClr>
                <a:schemeClr val="accent1"/>
              </a:buClr>
              <a:buSzPts val="1400"/>
              <a:buFont typeface="Noto Sans Symbols"/>
              <a:buChar char="▪"/>
              <a:defRPr b="0" i="0" sz="1400" u="none" cap="none" strike="noStrike">
                <a:solidFill>
                  <a:schemeClr val="lt1"/>
                </a:solidFill>
                <a:latin typeface="Calibri"/>
                <a:ea typeface="Calibri"/>
                <a:cs typeface="Calibri"/>
                <a:sym typeface="Calibri"/>
              </a:defRPr>
            </a:lvl1pPr>
            <a:lvl2pPr lvl="1"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2pPr>
            <a:lvl3pPr lvl="2"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3pPr>
            <a:lvl4pPr lvl="3"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4pPr>
            <a:lvl5pPr lvl="4"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36" name="Google Shape;236;p39"/>
          <p:cNvSpPr txBox="1"/>
          <p:nvPr>
            <p:ph idx="5" type="body"/>
          </p:nvPr>
        </p:nvSpPr>
        <p:spPr>
          <a:xfrm>
            <a:off x="3526923" y="3947362"/>
            <a:ext cx="2090100" cy="224700"/>
          </a:xfrm>
          <a:prstGeom prst="rect">
            <a:avLst/>
          </a:prstGeom>
          <a:noFill/>
          <a:ln>
            <a:noFill/>
          </a:ln>
        </p:spPr>
        <p:txBody>
          <a:bodyPr anchorCtr="0" anchor="ctr" bIns="34275" lIns="68575" spcFirstLastPara="1" rIns="68575" wrap="square" tIns="34275"/>
          <a:lstStyle>
            <a:lvl1pPr indent="-228600" lvl="0" marL="457200" marR="0" rtl="0" algn="l">
              <a:lnSpc>
                <a:spcPct val="90000"/>
              </a:lnSpc>
              <a:spcBef>
                <a:spcPts val="800"/>
              </a:spcBef>
              <a:spcAft>
                <a:spcPts val="0"/>
              </a:spcAft>
              <a:buClr>
                <a:schemeClr val="dk1"/>
              </a:buClr>
              <a:buSzPts val="1400"/>
              <a:buFont typeface="Arial"/>
              <a:buNone/>
              <a:defRPr sz="1400">
                <a:solidFill>
                  <a:schemeClr val="dk1"/>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37" name="Google Shape;237;p39"/>
          <p:cNvPicPr preferRelativeResize="0"/>
          <p:nvPr/>
        </p:nvPicPr>
        <p:blipFill rotWithShape="1">
          <a:blip r:embed="rId2">
            <a:alphaModFix/>
          </a:blip>
          <a:srcRect b="0" l="0" r="0" t="0"/>
          <a:stretch/>
        </p:blipFill>
        <p:spPr>
          <a:xfrm>
            <a:off x="5759467" y="3947362"/>
            <a:ext cx="304806" cy="249771"/>
          </a:xfrm>
          <a:prstGeom prst="rect">
            <a:avLst/>
          </a:prstGeom>
          <a:noFill/>
          <a:ln>
            <a:noFill/>
          </a:ln>
        </p:spPr>
      </p:pic>
      <p:sp>
        <p:nvSpPr>
          <p:cNvPr id="238" name="Google Shape;238;p39"/>
          <p:cNvSpPr txBox="1"/>
          <p:nvPr>
            <p:ph idx="6" type="body"/>
          </p:nvPr>
        </p:nvSpPr>
        <p:spPr>
          <a:xfrm>
            <a:off x="6070623" y="3947362"/>
            <a:ext cx="1911300" cy="224700"/>
          </a:xfrm>
          <a:prstGeom prst="rect">
            <a:avLst/>
          </a:prstGeom>
          <a:noFill/>
          <a:ln>
            <a:noFill/>
          </a:ln>
        </p:spPr>
        <p:txBody>
          <a:bodyPr anchorCtr="0" anchor="ctr" bIns="34275" lIns="68575" spcFirstLastPara="1" rIns="68575" wrap="square" tIns="34275"/>
          <a:lstStyle>
            <a:lvl1pPr indent="-228600" lvl="0" marL="457200" marR="0" rtl="0" algn="l">
              <a:lnSpc>
                <a:spcPct val="90000"/>
              </a:lnSpc>
              <a:spcBef>
                <a:spcPts val="800"/>
              </a:spcBef>
              <a:spcAft>
                <a:spcPts val="0"/>
              </a:spcAft>
              <a:buClr>
                <a:schemeClr val="dk1"/>
              </a:buClr>
              <a:buSzPts val="1400"/>
              <a:buFont typeface="Arial"/>
              <a:buNone/>
              <a:defRPr sz="1400">
                <a:solidFill>
                  <a:schemeClr val="dk1"/>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39" name="Google Shape;239;p39"/>
          <p:cNvPicPr preferRelativeResize="0"/>
          <p:nvPr/>
        </p:nvPicPr>
        <p:blipFill rotWithShape="1">
          <a:blip r:embed="rId3">
            <a:alphaModFix/>
          </a:blip>
          <a:srcRect b="0" l="0" r="0" t="0"/>
          <a:stretch/>
        </p:blipFill>
        <p:spPr>
          <a:xfrm>
            <a:off x="3233142" y="4348687"/>
            <a:ext cx="304805" cy="304805"/>
          </a:xfrm>
          <a:prstGeom prst="rect">
            <a:avLst/>
          </a:prstGeom>
          <a:noFill/>
          <a:ln>
            <a:noFill/>
          </a:ln>
        </p:spPr>
      </p:pic>
      <p:sp>
        <p:nvSpPr>
          <p:cNvPr id="240" name="Google Shape;240;p39"/>
          <p:cNvSpPr txBox="1"/>
          <p:nvPr>
            <p:ph idx="7" type="body"/>
          </p:nvPr>
        </p:nvSpPr>
        <p:spPr>
          <a:xfrm>
            <a:off x="3520572" y="4388695"/>
            <a:ext cx="1911300" cy="224700"/>
          </a:xfrm>
          <a:prstGeom prst="rect">
            <a:avLst/>
          </a:prstGeom>
          <a:noFill/>
          <a:ln>
            <a:noFill/>
          </a:ln>
        </p:spPr>
        <p:txBody>
          <a:bodyPr anchorCtr="0" anchor="ctr" bIns="34275" lIns="68575" spcFirstLastPara="1" rIns="68575" wrap="square" tIns="34275"/>
          <a:lstStyle>
            <a:lvl1pPr indent="-228600" lvl="0" marL="457200" marR="0" rtl="0" algn="l">
              <a:lnSpc>
                <a:spcPct val="90000"/>
              </a:lnSpc>
              <a:spcBef>
                <a:spcPts val="800"/>
              </a:spcBef>
              <a:spcAft>
                <a:spcPts val="0"/>
              </a:spcAft>
              <a:buClr>
                <a:schemeClr val="dk1"/>
              </a:buClr>
              <a:buSzPts val="1400"/>
              <a:buFont typeface="Arial"/>
              <a:buNone/>
              <a:defRPr sz="1400">
                <a:solidFill>
                  <a:schemeClr val="dk1"/>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41" name="Google Shape;241;p39"/>
          <p:cNvPicPr preferRelativeResize="0"/>
          <p:nvPr/>
        </p:nvPicPr>
        <p:blipFill rotWithShape="1">
          <a:blip r:embed="rId4">
            <a:alphaModFix/>
          </a:blip>
          <a:srcRect b="0" l="0" r="0" t="0"/>
          <a:stretch/>
        </p:blipFill>
        <p:spPr>
          <a:xfrm>
            <a:off x="3241293" y="3962694"/>
            <a:ext cx="279280" cy="20945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Bullet Points">
  <p:cSld name="Basic Bullet Points">
    <p:spTree>
      <p:nvGrpSpPr>
        <p:cNvPr id="242" name="Shape 242"/>
        <p:cNvGrpSpPr/>
        <p:nvPr/>
      </p:nvGrpSpPr>
      <p:grpSpPr>
        <a:xfrm>
          <a:off x="0" y="0"/>
          <a:ext cx="0" cy="0"/>
          <a:chOff x="0" y="0"/>
          <a:chExt cx="0" cy="0"/>
        </a:xfrm>
      </p:grpSpPr>
      <p:sp>
        <p:nvSpPr>
          <p:cNvPr id="243" name="Google Shape;243;p40"/>
          <p:cNvSpPr txBox="1"/>
          <p:nvPr>
            <p:ph idx="1" type="body"/>
          </p:nvPr>
        </p:nvSpPr>
        <p:spPr>
          <a:xfrm>
            <a:off x="571500" y="355600"/>
            <a:ext cx="8048700" cy="7176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3600"/>
              <a:buNone/>
              <a:defRPr b="1" sz="3600">
                <a:solidFill>
                  <a:schemeClr val="lt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4" name="Google Shape;244;p40"/>
          <p:cNvSpPr txBox="1"/>
          <p:nvPr>
            <p:ph idx="2" type="body"/>
          </p:nvPr>
        </p:nvSpPr>
        <p:spPr>
          <a:xfrm>
            <a:off x="571500" y="1492251"/>
            <a:ext cx="8048700" cy="2686800"/>
          </a:xfrm>
          <a:prstGeom prst="rect">
            <a:avLst/>
          </a:prstGeom>
          <a:noFill/>
          <a:ln>
            <a:noFill/>
          </a:ln>
        </p:spPr>
        <p:txBody>
          <a:bodyPr anchorCtr="0" anchor="t" bIns="34275" lIns="68575" spcFirstLastPara="1" rIns="68575" wrap="square" tIns="34275"/>
          <a:lstStyle>
            <a:lvl1pPr indent="-317500" lvl="0" marL="457200" marR="0" rtl="0" algn="l">
              <a:lnSpc>
                <a:spcPct val="110000"/>
              </a:lnSpc>
              <a:spcBef>
                <a:spcPts val="800"/>
              </a:spcBef>
              <a:spcAft>
                <a:spcPts val="0"/>
              </a:spcAft>
              <a:buClr>
                <a:schemeClr val="accent1"/>
              </a:buClr>
              <a:buSzPts val="1400"/>
              <a:buFont typeface="Noto Sans Symbols"/>
              <a:buChar char="▪"/>
              <a:defRPr sz="1400">
                <a:solidFill>
                  <a:schemeClr val="lt1"/>
                </a:solidFill>
              </a:defRPr>
            </a:lvl1pPr>
            <a:lvl2pPr indent="-304800" lvl="1" marL="914400" rtl="0" algn="l">
              <a:lnSpc>
                <a:spcPct val="110000"/>
              </a:lnSpc>
              <a:spcBef>
                <a:spcPts val="800"/>
              </a:spcBef>
              <a:spcAft>
                <a:spcPts val="0"/>
              </a:spcAft>
              <a:buSzPts val="1200"/>
              <a:buChar char="▪"/>
              <a:defRPr sz="1200">
                <a:solidFill>
                  <a:schemeClr val="lt1"/>
                </a:solidFill>
              </a:defRPr>
            </a:lvl2pPr>
            <a:lvl3pPr indent="-304800" lvl="2" marL="1371600" rtl="0" algn="l">
              <a:lnSpc>
                <a:spcPct val="110000"/>
              </a:lnSpc>
              <a:spcBef>
                <a:spcPts val="800"/>
              </a:spcBef>
              <a:spcAft>
                <a:spcPts val="0"/>
              </a:spcAft>
              <a:buSzPts val="1200"/>
              <a:buChar char="▪"/>
              <a:defRPr sz="1200">
                <a:solidFill>
                  <a:schemeClr val="lt1"/>
                </a:solidFill>
              </a:defRPr>
            </a:lvl3pPr>
            <a:lvl4pPr indent="-304800" lvl="3" marL="1828800" marR="0" rtl="0" algn="l">
              <a:lnSpc>
                <a:spcPct val="110000"/>
              </a:lnSpc>
              <a:spcBef>
                <a:spcPts val="800"/>
              </a:spcBef>
              <a:spcAft>
                <a:spcPts val="0"/>
              </a:spcAft>
              <a:buClr>
                <a:schemeClr val="accent1"/>
              </a:buClr>
              <a:buSzPts val="1200"/>
              <a:buFont typeface="Noto Sans Symbols"/>
              <a:buChar char="▪"/>
              <a:defRPr sz="1200">
                <a:solidFill>
                  <a:schemeClr val="lt1"/>
                </a:solidFill>
              </a:defRPr>
            </a:lvl4pPr>
            <a:lvl5pPr indent="-304800" lvl="4" marL="2286000" rtl="0" algn="l">
              <a:lnSpc>
                <a:spcPct val="110000"/>
              </a:lnSpc>
              <a:spcBef>
                <a:spcPts val="800"/>
              </a:spcBef>
              <a:spcAft>
                <a:spcPts val="0"/>
              </a:spcAft>
              <a:buSzPts val="1200"/>
              <a:buChar char="▪"/>
              <a:defRPr sz="12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5" name="Google Shape;245;p40"/>
          <p:cNvSpPr txBox="1"/>
          <p:nvPr>
            <p:ph idx="3" type="body"/>
          </p:nvPr>
        </p:nvSpPr>
        <p:spPr>
          <a:xfrm>
            <a:off x="582928" y="1282446"/>
            <a:ext cx="8037600" cy="15000"/>
          </a:xfrm>
          <a:prstGeom prst="rect">
            <a:avLst/>
          </a:prstGeom>
          <a:solidFill>
            <a:schemeClr val="lt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de Content Narrow">
  <p:cSld name="Side Content Narrow">
    <p:spTree>
      <p:nvGrpSpPr>
        <p:cNvPr id="246" name="Shape 246"/>
        <p:cNvGrpSpPr/>
        <p:nvPr/>
      </p:nvGrpSpPr>
      <p:grpSpPr>
        <a:xfrm>
          <a:off x="0" y="0"/>
          <a:ext cx="0" cy="0"/>
          <a:chOff x="0" y="0"/>
          <a:chExt cx="0" cy="0"/>
        </a:xfrm>
      </p:grpSpPr>
      <p:sp>
        <p:nvSpPr>
          <p:cNvPr id="247" name="Google Shape;247;p41"/>
          <p:cNvSpPr txBox="1"/>
          <p:nvPr>
            <p:ph idx="1" type="body"/>
          </p:nvPr>
        </p:nvSpPr>
        <p:spPr>
          <a:xfrm>
            <a:off x="0" y="-1"/>
            <a:ext cx="4063800" cy="51435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8" name="Google Shape;248;p41"/>
          <p:cNvSpPr txBox="1"/>
          <p:nvPr>
            <p:ph idx="2" type="body"/>
          </p:nvPr>
        </p:nvSpPr>
        <p:spPr>
          <a:xfrm>
            <a:off x="469899" y="666586"/>
            <a:ext cx="3156000" cy="1007400"/>
          </a:xfrm>
          <a:prstGeom prst="rect">
            <a:avLst/>
          </a:prstGeom>
          <a:noFill/>
          <a:ln>
            <a:noFill/>
          </a:ln>
        </p:spPr>
        <p:txBody>
          <a:bodyPr anchorCtr="0" anchor="b" bIns="34275" lIns="68575" spcFirstLastPara="1" rIns="68575" wrap="square" tIns="34275"/>
          <a:lstStyle>
            <a:lvl1pPr indent="-228600" lvl="0" marL="457200" rtl="0" algn="l">
              <a:lnSpc>
                <a:spcPct val="110000"/>
              </a:lnSpc>
              <a:spcBef>
                <a:spcPts val="800"/>
              </a:spcBef>
              <a:spcAft>
                <a:spcPts val="0"/>
              </a:spcAft>
              <a:buSzPts val="2700"/>
              <a:buNone/>
              <a:defRPr b="1" sz="27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9" name="Google Shape;249;p41"/>
          <p:cNvSpPr txBox="1"/>
          <p:nvPr>
            <p:ph idx="3" type="body"/>
          </p:nvPr>
        </p:nvSpPr>
        <p:spPr>
          <a:xfrm>
            <a:off x="469899" y="1843086"/>
            <a:ext cx="3156000" cy="728700"/>
          </a:xfrm>
          <a:prstGeom prst="rect">
            <a:avLst/>
          </a:prstGeom>
          <a:no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700"/>
              <a:buNone/>
              <a:defRPr sz="17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0" name="Google Shape;250;p41"/>
          <p:cNvSpPr/>
          <p:nvPr>
            <p:ph idx="4" type="chart"/>
          </p:nvPr>
        </p:nvSpPr>
        <p:spPr>
          <a:xfrm>
            <a:off x="4565650" y="1114352"/>
            <a:ext cx="4102200" cy="2959500"/>
          </a:xfrm>
          <a:prstGeom prst="rect">
            <a:avLst/>
          </a:prstGeom>
          <a:noFill/>
          <a:ln>
            <a:noFill/>
          </a:ln>
        </p:spPr>
        <p:txBody>
          <a:bodyPr anchorCtr="0" anchor="t" bIns="34275" lIns="68575" spcFirstLastPara="1" rIns="68575" wrap="square" tIns="34275"/>
          <a:lstStyle>
            <a:lvl1pPr lvl="0" marR="0" rtl="0" algn="l">
              <a:lnSpc>
                <a:spcPct val="110000"/>
              </a:lnSpc>
              <a:spcBef>
                <a:spcPts val="800"/>
              </a:spcBef>
              <a:spcAft>
                <a:spcPts val="0"/>
              </a:spcAft>
              <a:buClr>
                <a:schemeClr val="accent1"/>
              </a:buClr>
              <a:buSzPts val="1400"/>
              <a:buFont typeface="Noto Sans Symbols"/>
              <a:buChar char="▪"/>
              <a:defRPr b="0" i="0" sz="1400" u="none" cap="none" strike="noStrike">
                <a:solidFill>
                  <a:schemeClr val="lt1"/>
                </a:solidFill>
                <a:latin typeface="Calibri"/>
                <a:ea typeface="Calibri"/>
                <a:cs typeface="Calibri"/>
                <a:sym typeface="Calibri"/>
              </a:defRPr>
            </a:lvl1pPr>
            <a:lvl2pPr lvl="1"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2pPr>
            <a:lvl3pPr lvl="2"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3pPr>
            <a:lvl4pPr lvl="3"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4pPr>
            <a:lvl5pPr lvl="4"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51" name="Google Shape;251;p41"/>
          <p:cNvSpPr txBox="1"/>
          <p:nvPr>
            <p:ph idx="5" type="body"/>
          </p:nvPr>
        </p:nvSpPr>
        <p:spPr>
          <a:xfrm>
            <a:off x="469899" y="2594171"/>
            <a:ext cx="3156000" cy="2149200"/>
          </a:xfrm>
          <a:prstGeom prst="rect">
            <a:avLst/>
          </a:prstGeom>
          <a:noFill/>
          <a:ln>
            <a:noFill/>
          </a:ln>
        </p:spPr>
        <p:txBody>
          <a:bodyPr anchorCtr="0" anchor="t" bIns="34275" lIns="68575" spcFirstLastPara="1" rIns="68575" wrap="square" tIns="34275"/>
          <a:lstStyle>
            <a:lvl1pPr indent="-317500" lvl="0" marL="457200" marR="0" rtl="0" algn="l">
              <a:lnSpc>
                <a:spcPct val="110000"/>
              </a:lnSpc>
              <a:spcBef>
                <a:spcPts val="800"/>
              </a:spcBef>
              <a:spcAft>
                <a:spcPts val="0"/>
              </a:spcAft>
              <a:buClr>
                <a:schemeClr val="accent1"/>
              </a:buClr>
              <a:buSzPts val="1400"/>
              <a:buFont typeface="Noto Sans Symbols"/>
              <a:buChar char="▪"/>
              <a:defRPr sz="1400">
                <a:solidFill>
                  <a:schemeClr val="dk1"/>
                </a:solidFill>
              </a:defRPr>
            </a:lvl1pPr>
            <a:lvl2pPr indent="-304800" lvl="1" marL="914400" rtl="0" algn="l">
              <a:lnSpc>
                <a:spcPct val="110000"/>
              </a:lnSpc>
              <a:spcBef>
                <a:spcPts val="800"/>
              </a:spcBef>
              <a:spcAft>
                <a:spcPts val="0"/>
              </a:spcAft>
              <a:buSzPts val="1200"/>
              <a:buChar char="▪"/>
              <a:defRPr sz="1200">
                <a:solidFill>
                  <a:schemeClr val="dk1"/>
                </a:solidFill>
              </a:defRPr>
            </a:lvl2pPr>
            <a:lvl3pPr indent="-304800" lvl="2" marL="1371600" rtl="0" algn="l">
              <a:lnSpc>
                <a:spcPct val="110000"/>
              </a:lnSpc>
              <a:spcBef>
                <a:spcPts val="800"/>
              </a:spcBef>
              <a:spcAft>
                <a:spcPts val="0"/>
              </a:spcAft>
              <a:buSzPts val="1200"/>
              <a:buChar char="▪"/>
              <a:defRPr sz="1200">
                <a:solidFill>
                  <a:schemeClr val="dk1"/>
                </a:solidFill>
              </a:defRPr>
            </a:lvl3pPr>
            <a:lvl4pPr indent="-304800" lvl="3" marL="1828800" marR="0" rtl="0" algn="l">
              <a:lnSpc>
                <a:spcPct val="110000"/>
              </a:lnSpc>
              <a:spcBef>
                <a:spcPts val="800"/>
              </a:spcBef>
              <a:spcAft>
                <a:spcPts val="0"/>
              </a:spcAft>
              <a:buClr>
                <a:schemeClr val="accent1"/>
              </a:buClr>
              <a:buSzPts val="1200"/>
              <a:buFont typeface="Noto Sans Symbols"/>
              <a:buChar char="▪"/>
              <a:defRPr sz="1200">
                <a:solidFill>
                  <a:schemeClr val="dk1"/>
                </a:solidFill>
              </a:defRPr>
            </a:lvl4pPr>
            <a:lvl5pPr indent="-304800" lvl="4" marL="2286000" rtl="0" algn="l">
              <a:lnSpc>
                <a:spcPct val="110000"/>
              </a:lnSpc>
              <a:spcBef>
                <a:spcPts val="800"/>
              </a:spcBef>
              <a:spcAft>
                <a:spcPts val="0"/>
              </a:spcAft>
              <a:buSzPts val="1200"/>
              <a:buChar char="▪"/>
              <a:defRPr sz="12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2" name="Google Shape;252;p41"/>
          <p:cNvSpPr txBox="1"/>
          <p:nvPr>
            <p:ph idx="6" type="body"/>
          </p:nvPr>
        </p:nvSpPr>
        <p:spPr>
          <a:xfrm>
            <a:off x="473202" y="1741325"/>
            <a:ext cx="3154800" cy="138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de Content Wide">
  <p:cSld name="Side Content Wide">
    <p:spTree>
      <p:nvGrpSpPr>
        <p:cNvPr id="253" name="Shape 253"/>
        <p:cNvGrpSpPr/>
        <p:nvPr/>
      </p:nvGrpSpPr>
      <p:grpSpPr>
        <a:xfrm>
          <a:off x="0" y="0"/>
          <a:ext cx="0" cy="0"/>
          <a:chOff x="0" y="0"/>
          <a:chExt cx="0" cy="0"/>
        </a:xfrm>
      </p:grpSpPr>
      <p:sp>
        <p:nvSpPr>
          <p:cNvPr id="254" name="Google Shape;254;p42"/>
          <p:cNvSpPr txBox="1"/>
          <p:nvPr>
            <p:ph idx="1" type="body"/>
          </p:nvPr>
        </p:nvSpPr>
        <p:spPr>
          <a:xfrm>
            <a:off x="0" y="-1"/>
            <a:ext cx="5073600" cy="51435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5" name="Google Shape;255;p42"/>
          <p:cNvSpPr txBox="1"/>
          <p:nvPr>
            <p:ph idx="2" type="body"/>
          </p:nvPr>
        </p:nvSpPr>
        <p:spPr>
          <a:xfrm>
            <a:off x="571500" y="666586"/>
            <a:ext cx="4019700" cy="1007400"/>
          </a:xfrm>
          <a:prstGeom prst="rect">
            <a:avLst/>
          </a:prstGeom>
          <a:noFill/>
          <a:ln>
            <a:noFill/>
          </a:ln>
        </p:spPr>
        <p:txBody>
          <a:bodyPr anchorCtr="0" anchor="b" bIns="34275" lIns="68575" spcFirstLastPara="1" rIns="68575" wrap="square" tIns="34275"/>
          <a:lstStyle>
            <a:lvl1pPr indent="-228600" lvl="0" marL="457200" rtl="0" algn="l">
              <a:lnSpc>
                <a:spcPct val="110000"/>
              </a:lnSpc>
              <a:spcBef>
                <a:spcPts val="800"/>
              </a:spcBef>
              <a:spcAft>
                <a:spcPts val="0"/>
              </a:spcAft>
              <a:buSzPts val="3500"/>
              <a:buNone/>
              <a:defRPr b="1" sz="35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6" name="Google Shape;256;p42"/>
          <p:cNvSpPr txBox="1"/>
          <p:nvPr>
            <p:ph idx="3" type="body"/>
          </p:nvPr>
        </p:nvSpPr>
        <p:spPr>
          <a:xfrm>
            <a:off x="571500" y="1843086"/>
            <a:ext cx="4019700" cy="728700"/>
          </a:xfrm>
          <a:prstGeom prst="rect">
            <a:avLst/>
          </a:prstGeom>
          <a:no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700"/>
              <a:buNone/>
              <a:defRPr sz="17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 name="Google Shape;257;p42"/>
          <p:cNvSpPr txBox="1"/>
          <p:nvPr>
            <p:ph idx="4" type="body"/>
          </p:nvPr>
        </p:nvSpPr>
        <p:spPr>
          <a:xfrm>
            <a:off x="571500" y="2594171"/>
            <a:ext cx="4019700" cy="2149200"/>
          </a:xfrm>
          <a:prstGeom prst="rect">
            <a:avLst/>
          </a:prstGeom>
          <a:noFill/>
          <a:ln>
            <a:noFill/>
          </a:ln>
        </p:spPr>
        <p:txBody>
          <a:bodyPr anchorCtr="0" anchor="t" bIns="34275" lIns="68575" spcFirstLastPara="1" rIns="68575" wrap="square" tIns="34275"/>
          <a:lstStyle>
            <a:lvl1pPr indent="-317500" lvl="0" marL="457200" marR="0" rtl="0" algn="l">
              <a:lnSpc>
                <a:spcPct val="110000"/>
              </a:lnSpc>
              <a:spcBef>
                <a:spcPts val="800"/>
              </a:spcBef>
              <a:spcAft>
                <a:spcPts val="0"/>
              </a:spcAft>
              <a:buClr>
                <a:schemeClr val="accent1"/>
              </a:buClr>
              <a:buSzPts val="1400"/>
              <a:buFont typeface="Noto Sans Symbols"/>
              <a:buChar char="▪"/>
              <a:defRPr sz="1400">
                <a:solidFill>
                  <a:schemeClr val="dk1"/>
                </a:solidFill>
              </a:defRPr>
            </a:lvl1pPr>
            <a:lvl2pPr indent="-304800" lvl="1" marL="914400" rtl="0" algn="l">
              <a:lnSpc>
                <a:spcPct val="110000"/>
              </a:lnSpc>
              <a:spcBef>
                <a:spcPts val="800"/>
              </a:spcBef>
              <a:spcAft>
                <a:spcPts val="0"/>
              </a:spcAft>
              <a:buSzPts val="1200"/>
              <a:buChar char="▪"/>
              <a:defRPr sz="1200">
                <a:solidFill>
                  <a:schemeClr val="dk1"/>
                </a:solidFill>
              </a:defRPr>
            </a:lvl2pPr>
            <a:lvl3pPr indent="-304800" lvl="2" marL="1371600" rtl="0" algn="l">
              <a:lnSpc>
                <a:spcPct val="110000"/>
              </a:lnSpc>
              <a:spcBef>
                <a:spcPts val="800"/>
              </a:spcBef>
              <a:spcAft>
                <a:spcPts val="0"/>
              </a:spcAft>
              <a:buSzPts val="1200"/>
              <a:buChar char="▪"/>
              <a:defRPr sz="1200">
                <a:solidFill>
                  <a:schemeClr val="dk1"/>
                </a:solidFill>
              </a:defRPr>
            </a:lvl3pPr>
            <a:lvl4pPr indent="-304800" lvl="3" marL="1828800" marR="0" rtl="0" algn="l">
              <a:lnSpc>
                <a:spcPct val="110000"/>
              </a:lnSpc>
              <a:spcBef>
                <a:spcPts val="800"/>
              </a:spcBef>
              <a:spcAft>
                <a:spcPts val="0"/>
              </a:spcAft>
              <a:buClr>
                <a:schemeClr val="accent1"/>
              </a:buClr>
              <a:buSzPts val="1200"/>
              <a:buFont typeface="Noto Sans Symbols"/>
              <a:buChar char="▪"/>
              <a:defRPr sz="1200">
                <a:solidFill>
                  <a:schemeClr val="dk1"/>
                </a:solidFill>
              </a:defRPr>
            </a:lvl4pPr>
            <a:lvl5pPr indent="-304800" lvl="4" marL="2286000" rtl="0" algn="l">
              <a:lnSpc>
                <a:spcPct val="110000"/>
              </a:lnSpc>
              <a:spcBef>
                <a:spcPts val="800"/>
              </a:spcBef>
              <a:spcAft>
                <a:spcPts val="0"/>
              </a:spcAft>
              <a:buSzPts val="1200"/>
              <a:buChar char="▪"/>
              <a:defRPr sz="12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 name="Google Shape;258;p42"/>
          <p:cNvSpPr/>
          <p:nvPr>
            <p:ph idx="5" type="pic"/>
          </p:nvPr>
        </p:nvSpPr>
        <p:spPr>
          <a:xfrm>
            <a:off x="5073649" y="0"/>
            <a:ext cx="4070100" cy="5143500"/>
          </a:xfrm>
          <a:prstGeom prst="rect">
            <a:avLst/>
          </a:prstGeom>
          <a:noFill/>
          <a:ln>
            <a:noFill/>
          </a:ln>
        </p:spPr>
        <p:txBody>
          <a:bodyPr anchorCtr="0" anchor="t" bIns="34275" lIns="68575" spcFirstLastPara="1" rIns="68575" wrap="square" tIns="34275"/>
          <a:lstStyle>
            <a:lvl1pPr lvl="0" marR="0" rtl="0" algn="l">
              <a:lnSpc>
                <a:spcPct val="110000"/>
              </a:lnSpc>
              <a:spcBef>
                <a:spcPts val="800"/>
              </a:spcBef>
              <a:spcAft>
                <a:spcPts val="0"/>
              </a:spcAft>
              <a:buClr>
                <a:schemeClr val="accent1"/>
              </a:buClr>
              <a:buSzPts val="1400"/>
              <a:buFont typeface="Noto Sans Symbols"/>
              <a:buChar char="▪"/>
              <a:defRPr b="0" i="0" sz="1400" u="none" cap="none" strike="noStrike">
                <a:solidFill>
                  <a:schemeClr val="lt1"/>
                </a:solidFill>
                <a:latin typeface="Calibri"/>
                <a:ea typeface="Calibri"/>
                <a:cs typeface="Calibri"/>
                <a:sym typeface="Calibri"/>
              </a:defRPr>
            </a:lvl1pPr>
            <a:lvl2pPr lvl="1"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2pPr>
            <a:lvl3pPr lvl="2"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3pPr>
            <a:lvl4pPr lvl="3"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4pPr>
            <a:lvl5pPr lvl="4"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59" name="Google Shape;259;p42"/>
          <p:cNvSpPr txBox="1"/>
          <p:nvPr>
            <p:ph idx="6" type="body"/>
          </p:nvPr>
        </p:nvSpPr>
        <p:spPr>
          <a:xfrm>
            <a:off x="571500" y="1741325"/>
            <a:ext cx="4019700" cy="138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Point Circles">
  <p:cSld name="Three Point Circles">
    <p:spTree>
      <p:nvGrpSpPr>
        <p:cNvPr id="260" name="Shape 260"/>
        <p:cNvGrpSpPr/>
        <p:nvPr/>
      </p:nvGrpSpPr>
      <p:grpSpPr>
        <a:xfrm>
          <a:off x="0" y="0"/>
          <a:ext cx="0" cy="0"/>
          <a:chOff x="0" y="0"/>
          <a:chExt cx="0" cy="0"/>
        </a:xfrm>
      </p:grpSpPr>
      <p:sp>
        <p:nvSpPr>
          <p:cNvPr id="261" name="Google Shape;261;p43"/>
          <p:cNvSpPr/>
          <p:nvPr>
            <p:ph idx="1" type="body"/>
          </p:nvPr>
        </p:nvSpPr>
        <p:spPr>
          <a:xfrm>
            <a:off x="609602" y="2041043"/>
            <a:ext cx="2469000" cy="2472300"/>
          </a:xfrm>
          <a:prstGeom prst="ellipse">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2" name="Google Shape;262;p43"/>
          <p:cNvSpPr txBox="1"/>
          <p:nvPr>
            <p:ph idx="2" type="body"/>
          </p:nvPr>
        </p:nvSpPr>
        <p:spPr>
          <a:xfrm>
            <a:off x="0" y="-1"/>
            <a:ext cx="9144000" cy="15177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3" name="Google Shape;263;p43"/>
          <p:cNvSpPr txBox="1"/>
          <p:nvPr>
            <p:ph idx="3" type="body"/>
          </p:nvPr>
        </p:nvSpPr>
        <p:spPr>
          <a:xfrm>
            <a:off x="451625" y="255191"/>
            <a:ext cx="3091800" cy="1007400"/>
          </a:xfrm>
          <a:prstGeom prst="rect">
            <a:avLst/>
          </a:prstGeom>
          <a:noFill/>
          <a:ln>
            <a:noFill/>
          </a:ln>
        </p:spPr>
        <p:txBody>
          <a:bodyPr anchorCtr="0" anchor="ctr" bIns="34275" lIns="68575" spcFirstLastPara="1" rIns="68575" wrap="square" tIns="34275"/>
          <a:lstStyle>
            <a:lvl1pPr indent="-228600" lvl="0" marL="457200" rtl="0" algn="r">
              <a:lnSpc>
                <a:spcPct val="100000"/>
              </a:lnSpc>
              <a:spcBef>
                <a:spcPts val="800"/>
              </a:spcBef>
              <a:spcAft>
                <a:spcPts val="0"/>
              </a:spcAft>
              <a:buSzPts val="2700"/>
              <a:buNone/>
              <a:defRPr b="1" sz="27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4" name="Google Shape;264;p43"/>
          <p:cNvSpPr txBox="1"/>
          <p:nvPr>
            <p:ph idx="4" type="body"/>
          </p:nvPr>
        </p:nvSpPr>
        <p:spPr>
          <a:xfrm>
            <a:off x="3877056" y="255191"/>
            <a:ext cx="4790700" cy="10074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400"/>
              <a:buNone/>
              <a:defRPr sz="14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5" name="Google Shape;265;p43"/>
          <p:cNvSpPr txBox="1"/>
          <p:nvPr>
            <p:ph idx="5" type="body"/>
          </p:nvPr>
        </p:nvSpPr>
        <p:spPr>
          <a:xfrm>
            <a:off x="1015150" y="2529032"/>
            <a:ext cx="1657800" cy="14964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500"/>
              <a:buFont typeface="Verdana"/>
              <a:buNone/>
              <a:defRPr b="1" sz="1500">
                <a:solidFill>
                  <a:schemeClr val="lt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6" name="Google Shape;266;p43"/>
          <p:cNvSpPr txBox="1"/>
          <p:nvPr>
            <p:ph idx="6" type="body"/>
          </p:nvPr>
        </p:nvSpPr>
        <p:spPr>
          <a:xfrm>
            <a:off x="3703320" y="274320"/>
            <a:ext cx="13800" cy="9945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7" name="Google Shape;267;p43"/>
          <p:cNvSpPr/>
          <p:nvPr>
            <p:ph idx="7" type="body"/>
          </p:nvPr>
        </p:nvSpPr>
        <p:spPr>
          <a:xfrm>
            <a:off x="3323566" y="2041043"/>
            <a:ext cx="2469000" cy="2472300"/>
          </a:xfrm>
          <a:prstGeom prst="ellipse">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8" name="Google Shape;268;p43"/>
          <p:cNvSpPr txBox="1"/>
          <p:nvPr>
            <p:ph idx="8" type="body"/>
          </p:nvPr>
        </p:nvSpPr>
        <p:spPr>
          <a:xfrm>
            <a:off x="3729114" y="2529032"/>
            <a:ext cx="1657800" cy="14964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500"/>
              <a:buFont typeface="Verdana"/>
              <a:buNone/>
              <a:defRPr b="1" sz="1500">
                <a:solidFill>
                  <a:schemeClr val="lt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9" name="Google Shape;269;p43"/>
          <p:cNvSpPr/>
          <p:nvPr>
            <p:ph idx="9" type="body"/>
          </p:nvPr>
        </p:nvSpPr>
        <p:spPr>
          <a:xfrm>
            <a:off x="6037529" y="2041043"/>
            <a:ext cx="2469000" cy="2472300"/>
          </a:xfrm>
          <a:prstGeom prst="ellipse">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0" name="Google Shape;270;p43"/>
          <p:cNvSpPr txBox="1"/>
          <p:nvPr>
            <p:ph idx="13" type="body"/>
          </p:nvPr>
        </p:nvSpPr>
        <p:spPr>
          <a:xfrm>
            <a:off x="6443078" y="2529032"/>
            <a:ext cx="1657800" cy="14964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500"/>
              <a:buFont typeface="Verdana"/>
              <a:buNone/>
              <a:defRPr b="1" sz="1500">
                <a:solidFill>
                  <a:schemeClr val="lt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Points with bullets">
  <p:cSld name="Two Points with bullets">
    <p:spTree>
      <p:nvGrpSpPr>
        <p:cNvPr id="271" name="Shape 271"/>
        <p:cNvGrpSpPr/>
        <p:nvPr/>
      </p:nvGrpSpPr>
      <p:grpSpPr>
        <a:xfrm>
          <a:off x="0" y="0"/>
          <a:ext cx="0" cy="0"/>
          <a:chOff x="0" y="0"/>
          <a:chExt cx="0" cy="0"/>
        </a:xfrm>
      </p:grpSpPr>
      <p:sp>
        <p:nvSpPr>
          <p:cNvPr id="272" name="Google Shape;272;p44"/>
          <p:cNvSpPr txBox="1"/>
          <p:nvPr>
            <p:ph idx="1" type="body"/>
          </p:nvPr>
        </p:nvSpPr>
        <p:spPr>
          <a:xfrm>
            <a:off x="0" y="-1"/>
            <a:ext cx="9144000" cy="22227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3" name="Google Shape;273;p44"/>
          <p:cNvSpPr txBox="1"/>
          <p:nvPr>
            <p:ph idx="2" type="body"/>
          </p:nvPr>
        </p:nvSpPr>
        <p:spPr>
          <a:xfrm>
            <a:off x="571501" y="1572682"/>
            <a:ext cx="39243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4" name="Google Shape;274;p44"/>
          <p:cNvSpPr txBox="1"/>
          <p:nvPr>
            <p:ph idx="3" type="body"/>
          </p:nvPr>
        </p:nvSpPr>
        <p:spPr>
          <a:xfrm>
            <a:off x="571501" y="255191"/>
            <a:ext cx="3054900" cy="1007400"/>
          </a:xfrm>
          <a:prstGeom prst="rect">
            <a:avLst/>
          </a:prstGeom>
          <a:noFill/>
          <a:ln>
            <a:noFill/>
          </a:ln>
        </p:spPr>
        <p:txBody>
          <a:bodyPr anchorCtr="0" anchor="ctr" bIns="34275" lIns="68575" spcFirstLastPara="1" rIns="68575" wrap="square" tIns="34275"/>
          <a:lstStyle>
            <a:lvl1pPr indent="-228600" lvl="0" marL="457200" rtl="0" algn="r">
              <a:lnSpc>
                <a:spcPct val="100000"/>
              </a:lnSpc>
              <a:spcBef>
                <a:spcPts val="800"/>
              </a:spcBef>
              <a:spcAft>
                <a:spcPts val="0"/>
              </a:spcAft>
              <a:buSzPts val="2700"/>
              <a:buNone/>
              <a:defRPr b="1" sz="27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5" name="Google Shape;275;p44"/>
          <p:cNvSpPr txBox="1"/>
          <p:nvPr>
            <p:ph idx="4" type="body"/>
          </p:nvPr>
        </p:nvSpPr>
        <p:spPr>
          <a:xfrm>
            <a:off x="3797300" y="255191"/>
            <a:ext cx="4870500" cy="10074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700"/>
              <a:buNone/>
              <a:defRPr sz="17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6" name="Google Shape;276;p44"/>
          <p:cNvSpPr txBox="1"/>
          <p:nvPr>
            <p:ph idx="5" type="body"/>
          </p:nvPr>
        </p:nvSpPr>
        <p:spPr>
          <a:xfrm>
            <a:off x="674248" y="1703294"/>
            <a:ext cx="36945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7" name="Google Shape;277;p44"/>
          <p:cNvSpPr txBox="1"/>
          <p:nvPr>
            <p:ph idx="6" type="body"/>
          </p:nvPr>
        </p:nvSpPr>
        <p:spPr>
          <a:xfrm>
            <a:off x="674248" y="2283828"/>
            <a:ext cx="36945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8" name="Google Shape;278;p44"/>
          <p:cNvSpPr txBox="1"/>
          <p:nvPr>
            <p:ph idx="7" type="body"/>
          </p:nvPr>
        </p:nvSpPr>
        <p:spPr>
          <a:xfrm>
            <a:off x="3703320" y="274320"/>
            <a:ext cx="13800" cy="9945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9" name="Google Shape;279;p44"/>
          <p:cNvSpPr txBox="1"/>
          <p:nvPr>
            <p:ph idx="8" type="body"/>
          </p:nvPr>
        </p:nvSpPr>
        <p:spPr>
          <a:xfrm>
            <a:off x="4743451" y="1572682"/>
            <a:ext cx="39243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0" name="Google Shape;280;p44"/>
          <p:cNvSpPr txBox="1"/>
          <p:nvPr>
            <p:ph idx="9" type="body"/>
          </p:nvPr>
        </p:nvSpPr>
        <p:spPr>
          <a:xfrm>
            <a:off x="4846198" y="1703294"/>
            <a:ext cx="36945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1" name="Google Shape;281;p44"/>
          <p:cNvSpPr txBox="1"/>
          <p:nvPr>
            <p:ph idx="13" type="body"/>
          </p:nvPr>
        </p:nvSpPr>
        <p:spPr>
          <a:xfrm>
            <a:off x="4846198" y="2283828"/>
            <a:ext cx="36945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Points with bullets">
  <p:cSld name="Three Points with bullets">
    <p:spTree>
      <p:nvGrpSpPr>
        <p:cNvPr id="282" name="Shape 282"/>
        <p:cNvGrpSpPr/>
        <p:nvPr/>
      </p:nvGrpSpPr>
      <p:grpSpPr>
        <a:xfrm>
          <a:off x="0" y="0"/>
          <a:ext cx="0" cy="0"/>
          <a:chOff x="0" y="0"/>
          <a:chExt cx="0" cy="0"/>
        </a:xfrm>
      </p:grpSpPr>
      <p:sp>
        <p:nvSpPr>
          <p:cNvPr id="283" name="Google Shape;283;p45"/>
          <p:cNvSpPr txBox="1"/>
          <p:nvPr>
            <p:ph idx="1" type="body"/>
          </p:nvPr>
        </p:nvSpPr>
        <p:spPr>
          <a:xfrm>
            <a:off x="0" y="-1"/>
            <a:ext cx="9144000" cy="22227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4" name="Google Shape;284;p45"/>
          <p:cNvSpPr txBox="1"/>
          <p:nvPr>
            <p:ph idx="2" type="body"/>
          </p:nvPr>
        </p:nvSpPr>
        <p:spPr>
          <a:xfrm>
            <a:off x="571501" y="1572682"/>
            <a:ext cx="25008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5" name="Google Shape;285;p45"/>
          <p:cNvSpPr txBox="1"/>
          <p:nvPr>
            <p:ph idx="3" type="body"/>
          </p:nvPr>
        </p:nvSpPr>
        <p:spPr>
          <a:xfrm>
            <a:off x="571501" y="255191"/>
            <a:ext cx="3054900" cy="1007400"/>
          </a:xfrm>
          <a:prstGeom prst="rect">
            <a:avLst/>
          </a:prstGeom>
          <a:noFill/>
          <a:ln>
            <a:noFill/>
          </a:ln>
        </p:spPr>
        <p:txBody>
          <a:bodyPr anchorCtr="0" anchor="ctr" bIns="34275" lIns="68575" spcFirstLastPara="1" rIns="68575" wrap="square" tIns="34275"/>
          <a:lstStyle>
            <a:lvl1pPr indent="-228600" lvl="0" marL="457200" rtl="0" algn="r">
              <a:lnSpc>
                <a:spcPct val="100000"/>
              </a:lnSpc>
              <a:spcBef>
                <a:spcPts val="800"/>
              </a:spcBef>
              <a:spcAft>
                <a:spcPts val="0"/>
              </a:spcAft>
              <a:buSzPts val="2700"/>
              <a:buNone/>
              <a:defRPr b="1" sz="27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6" name="Google Shape;286;p45"/>
          <p:cNvSpPr txBox="1"/>
          <p:nvPr>
            <p:ph idx="4" type="body"/>
          </p:nvPr>
        </p:nvSpPr>
        <p:spPr>
          <a:xfrm>
            <a:off x="3797300" y="255191"/>
            <a:ext cx="4870500" cy="10074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700"/>
              <a:buNone/>
              <a:defRPr sz="17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7" name="Google Shape;287;p45"/>
          <p:cNvSpPr txBox="1"/>
          <p:nvPr>
            <p:ph idx="5" type="body"/>
          </p:nvPr>
        </p:nvSpPr>
        <p:spPr>
          <a:xfrm>
            <a:off x="674248" y="1703294"/>
            <a:ext cx="22848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8" name="Google Shape;288;p45"/>
          <p:cNvSpPr txBox="1"/>
          <p:nvPr>
            <p:ph idx="6" type="body"/>
          </p:nvPr>
        </p:nvSpPr>
        <p:spPr>
          <a:xfrm>
            <a:off x="674248" y="2283828"/>
            <a:ext cx="22848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9" name="Google Shape;289;p45"/>
          <p:cNvSpPr txBox="1"/>
          <p:nvPr>
            <p:ph idx="7" type="body"/>
          </p:nvPr>
        </p:nvSpPr>
        <p:spPr>
          <a:xfrm>
            <a:off x="3369262" y="1572682"/>
            <a:ext cx="25008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0" name="Google Shape;290;p45"/>
          <p:cNvSpPr txBox="1"/>
          <p:nvPr>
            <p:ph idx="8" type="body"/>
          </p:nvPr>
        </p:nvSpPr>
        <p:spPr>
          <a:xfrm>
            <a:off x="3472009" y="1703294"/>
            <a:ext cx="22848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1" name="Google Shape;291;p45"/>
          <p:cNvSpPr txBox="1"/>
          <p:nvPr>
            <p:ph idx="9" type="body"/>
          </p:nvPr>
        </p:nvSpPr>
        <p:spPr>
          <a:xfrm>
            <a:off x="3472009" y="2283828"/>
            <a:ext cx="22848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2" name="Google Shape;292;p45"/>
          <p:cNvSpPr txBox="1"/>
          <p:nvPr>
            <p:ph idx="13" type="body"/>
          </p:nvPr>
        </p:nvSpPr>
        <p:spPr>
          <a:xfrm>
            <a:off x="6167023" y="1572682"/>
            <a:ext cx="2500800" cy="2993100"/>
          </a:xfrm>
          <a:prstGeom prst="rect">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3" name="Google Shape;293;p45"/>
          <p:cNvSpPr txBox="1"/>
          <p:nvPr>
            <p:ph idx="14" type="body"/>
          </p:nvPr>
        </p:nvSpPr>
        <p:spPr>
          <a:xfrm>
            <a:off x="6269770" y="1703294"/>
            <a:ext cx="2284800" cy="4572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1400"/>
              <a:buFont typeface="Calibri"/>
              <a:buNone/>
              <a:defRPr b="1" sz="14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4" name="Google Shape;294;p45"/>
          <p:cNvSpPr txBox="1"/>
          <p:nvPr>
            <p:ph idx="15" type="body"/>
          </p:nvPr>
        </p:nvSpPr>
        <p:spPr>
          <a:xfrm>
            <a:off x="6269770" y="2283827"/>
            <a:ext cx="2284800" cy="2161200"/>
          </a:xfrm>
          <a:prstGeom prst="rect">
            <a:avLst/>
          </a:prstGeom>
          <a:noFill/>
          <a:ln>
            <a:noFill/>
          </a:ln>
        </p:spPr>
        <p:txBody>
          <a:bodyPr anchorCtr="0" anchor="t" bIns="34275" lIns="68575" spcFirstLastPara="1" rIns="68575" wrap="square" tIns="34275"/>
          <a:lstStyle>
            <a:lvl1pPr indent="-304800" lvl="0" marL="457200" rtl="0" algn="l">
              <a:lnSpc>
                <a:spcPct val="110000"/>
              </a:lnSpc>
              <a:spcBef>
                <a:spcPts val="800"/>
              </a:spcBef>
              <a:spcAft>
                <a:spcPts val="0"/>
              </a:spcAft>
              <a:buClr>
                <a:schemeClr val="lt1"/>
              </a:buClr>
              <a:buSzPts val="1200"/>
              <a:buFont typeface="Noto Sans Symbols"/>
              <a:buChar char="▪"/>
              <a:defRPr sz="1200"/>
            </a:lvl1pPr>
            <a:lvl2pPr indent="-304800" lvl="1" marL="914400" rtl="0" algn="l">
              <a:lnSpc>
                <a:spcPct val="110000"/>
              </a:lnSpc>
              <a:spcBef>
                <a:spcPts val="800"/>
              </a:spcBef>
              <a:spcAft>
                <a:spcPts val="0"/>
              </a:spcAft>
              <a:buClr>
                <a:schemeClr val="lt1"/>
              </a:buClr>
              <a:buSzPts val="1200"/>
              <a:buFont typeface="Noto Sans Symbols"/>
              <a:buChar char="▪"/>
              <a:defRPr sz="1200"/>
            </a:lvl2pPr>
            <a:lvl3pPr indent="-304800" lvl="2" marL="1371600" rtl="0" algn="l">
              <a:lnSpc>
                <a:spcPct val="110000"/>
              </a:lnSpc>
              <a:spcBef>
                <a:spcPts val="800"/>
              </a:spcBef>
              <a:spcAft>
                <a:spcPts val="0"/>
              </a:spcAft>
              <a:buClr>
                <a:schemeClr val="lt1"/>
              </a:buClr>
              <a:buSzPts val="1200"/>
              <a:buFont typeface="Noto Sans Symbols"/>
              <a:buChar char="▪"/>
              <a:defRPr sz="1200"/>
            </a:lvl3pPr>
            <a:lvl4pPr indent="-304800" lvl="3" marL="1828800" rtl="0" algn="l">
              <a:lnSpc>
                <a:spcPct val="110000"/>
              </a:lnSpc>
              <a:spcBef>
                <a:spcPts val="800"/>
              </a:spcBef>
              <a:spcAft>
                <a:spcPts val="0"/>
              </a:spcAft>
              <a:buClr>
                <a:schemeClr val="lt1"/>
              </a:buClr>
              <a:buSzPts val="1200"/>
              <a:buFont typeface="Noto Sans Symbols"/>
              <a:buChar char="▪"/>
              <a:defRPr sz="1200"/>
            </a:lvl4pPr>
            <a:lvl5pPr indent="-304800" lvl="4" marL="2286000" rtl="0" algn="l">
              <a:lnSpc>
                <a:spcPct val="110000"/>
              </a:lnSpc>
              <a:spcBef>
                <a:spcPts val="800"/>
              </a:spcBef>
              <a:spcAft>
                <a:spcPts val="0"/>
              </a:spcAft>
              <a:buClr>
                <a:schemeClr val="lt1"/>
              </a:buClr>
              <a:buSzPts val="1200"/>
              <a:buFont typeface="Noto Sans Symbols"/>
              <a:buChar char="▪"/>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5" name="Google Shape;295;p45"/>
          <p:cNvSpPr txBox="1"/>
          <p:nvPr>
            <p:ph idx="16" type="body"/>
          </p:nvPr>
        </p:nvSpPr>
        <p:spPr>
          <a:xfrm>
            <a:off x="3703320" y="274320"/>
            <a:ext cx="13800" cy="9945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Main Points">
  <p:cSld name="4 Main Points">
    <p:spTree>
      <p:nvGrpSpPr>
        <p:cNvPr id="296" name="Shape 296"/>
        <p:cNvGrpSpPr/>
        <p:nvPr/>
      </p:nvGrpSpPr>
      <p:grpSpPr>
        <a:xfrm>
          <a:off x="0" y="0"/>
          <a:ext cx="0" cy="0"/>
          <a:chOff x="0" y="0"/>
          <a:chExt cx="0" cy="0"/>
        </a:xfrm>
      </p:grpSpPr>
      <p:sp>
        <p:nvSpPr>
          <p:cNvPr id="297" name="Google Shape;297;p46"/>
          <p:cNvSpPr txBox="1"/>
          <p:nvPr>
            <p:ph idx="1" type="body"/>
          </p:nvPr>
        </p:nvSpPr>
        <p:spPr>
          <a:xfrm>
            <a:off x="1" y="2875901"/>
            <a:ext cx="9144000" cy="22677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8" name="Google Shape;298;p46"/>
          <p:cNvSpPr/>
          <p:nvPr>
            <p:ph idx="2" type="body"/>
          </p:nvPr>
        </p:nvSpPr>
        <p:spPr>
          <a:xfrm>
            <a:off x="571501" y="3083972"/>
            <a:ext cx="810000" cy="810900"/>
          </a:xfrm>
          <a:prstGeom prst="ellipse">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9" name="Google Shape;299;p46"/>
          <p:cNvSpPr txBox="1"/>
          <p:nvPr>
            <p:ph idx="3" type="body"/>
          </p:nvPr>
        </p:nvSpPr>
        <p:spPr>
          <a:xfrm>
            <a:off x="571501" y="336567"/>
            <a:ext cx="3054900" cy="2225400"/>
          </a:xfrm>
          <a:prstGeom prst="rect">
            <a:avLst/>
          </a:prstGeom>
          <a:noFill/>
          <a:ln>
            <a:noFill/>
          </a:ln>
        </p:spPr>
        <p:txBody>
          <a:bodyPr anchorCtr="0" anchor="ctr" bIns="34275" lIns="68575" spcFirstLastPara="1" rIns="68575" wrap="square" tIns="34275"/>
          <a:lstStyle>
            <a:lvl1pPr indent="-228600" lvl="0" marL="457200" rtl="0" algn="r">
              <a:lnSpc>
                <a:spcPct val="100000"/>
              </a:lnSpc>
              <a:spcBef>
                <a:spcPts val="800"/>
              </a:spcBef>
              <a:spcAft>
                <a:spcPts val="0"/>
              </a:spcAft>
              <a:buSzPts val="3600"/>
              <a:buNone/>
              <a:defRPr b="1" sz="3600">
                <a:solidFill>
                  <a:schemeClr val="lt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0" name="Google Shape;300;p46"/>
          <p:cNvSpPr txBox="1"/>
          <p:nvPr>
            <p:ph idx="4" type="body"/>
          </p:nvPr>
        </p:nvSpPr>
        <p:spPr>
          <a:xfrm>
            <a:off x="3942816" y="336567"/>
            <a:ext cx="4725000" cy="2231100"/>
          </a:xfrm>
          <a:prstGeom prst="rect">
            <a:avLst/>
          </a:prstGeom>
          <a:noFill/>
          <a:ln>
            <a:noFill/>
          </a:ln>
        </p:spPr>
        <p:txBody>
          <a:bodyPr anchorCtr="0" anchor="ctr" bIns="34275" lIns="68575" spcFirstLastPara="1" rIns="68575" wrap="square" tIns="34275"/>
          <a:lstStyle>
            <a:lvl1pPr indent="-228600" lvl="0" marL="457200" marR="0" rtl="0" algn="l">
              <a:lnSpc>
                <a:spcPct val="90000"/>
              </a:lnSpc>
              <a:spcBef>
                <a:spcPts val="800"/>
              </a:spcBef>
              <a:spcAft>
                <a:spcPts val="0"/>
              </a:spcAft>
              <a:buClr>
                <a:schemeClr val="lt1"/>
              </a:buClr>
              <a:buSzPts val="1700"/>
              <a:buFont typeface="Arial"/>
              <a:buNone/>
              <a:defRPr sz="1700">
                <a:solidFill>
                  <a:schemeClr val="lt1"/>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1" name="Google Shape;301;p46"/>
          <p:cNvSpPr txBox="1"/>
          <p:nvPr>
            <p:ph idx="5" type="body"/>
          </p:nvPr>
        </p:nvSpPr>
        <p:spPr>
          <a:xfrm>
            <a:off x="652761" y="3181239"/>
            <a:ext cx="648600" cy="6351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3000"/>
              <a:buFont typeface="Calibri"/>
              <a:buNone/>
              <a:defRPr b="1" sz="30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2" name="Google Shape;302;p46"/>
          <p:cNvSpPr/>
          <p:nvPr>
            <p:ph idx="6" type="body"/>
          </p:nvPr>
        </p:nvSpPr>
        <p:spPr>
          <a:xfrm>
            <a:off x="575114" y="4108642"/>
            <a:ext cx="810000" cy="810900"/>
          </a:xfrm>
          <a:prstGeom prst="ellipse">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3" name="Google Shape;303;p46"/>
          <p:cNvSpPr txBox="1"/>
          <p:nvPr>
            <p:ph idx="7" type="body"/>
          </p:nvPr>
        </p:nvSpPr>
        <p:spPr>
          <a:xfrm>
            <a:off x="656374" y="4205909"/>
            <a:ext cx="648600" cy="6351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3000"/>
              <a:buFont typeface="Calibri"/>
              <a:buNone/>
              <a:defRPr b="1" sz="30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4" name="Google Shape;304;p46"/>
          <p:cNvSpPr txBox="1"/>
          <p:nvPr>
            <p:ph idx="8" type="body"/>
          </p:nvPr>
        </p:nvSpPr>
        <p:spPr>
          <a:xfrm>
            <a:off x="1462823" y="3181240"/>
            <a:ext cx="3065700" cy="6351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400"/>
              <a:buNone/>
              <a:defRPr sz="14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5" name="Google Shape;305;p46"/>
          <p:cNvSpPr txBox="1"/>
          <p:nvPr>
            <p:ph idx="9" type="body"/>
          </p:nvPr>
        </p:nvSpPr>
        <p:spPr>
          <a:xfrm>
            <a:off x="1462823" y="4205909"/>
            <a:ext cx="3065700" cy="6351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400"/>
              <a:buNone/>
              <a:defRPr sz="14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 name="Google Shape;306;p46"/>
          <p:cNvSpPr/>
          <p:nvPr>
            <p:ph idx="13" type="body"/>
          </p:nvPr>
        </p:nvSpPr>
        <p:spPr>
          <a:xfrm>
            <a:off x="4711701" y="3083973"/>
            <a:ext cx="810000" cy="810900"/>
          </a:xfrm>
          <a:prstGeom prst="ellipse">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7" name="Google Shape;307;p46"/>
          <p:cNvSpPr txBox="1"/>
          <p:nvPr>
            <p:ph idx="14" type="body"/>
          </p:nvPr>
        </p:nvSpPr>
        <p:spPr>
          <a:xfrm>
            <a:off x="4792961" y="3181240"/>
            <a:ext cx="648600" cy="6351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3000"/>
              <a:buFont typeface="Calibri"/>
              <a:buNone/>
              <a:defRPr b="1" sz="30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8" name="Google Shape;308;p46"/>
          <p:cNvSpPr/>
          <p:nvPr>
            <p:ph idx="15" type="body"/>
          </p:nvPr>
        </p:nvSpPr>
        <p:spPr>
          <a:xfrm>
            <a:off x="4715314" y="4108642"/>
            <a:ext cx="810000" cy="810900"/>
          </a:xfrm>
          <a:prstGeom prst="ellipse">
            <a:avLst/>
          </a:prstGeom>
          <a:solidFill>
            <a:srgbClr val="228DCD"/>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 name="Google Shape;309;p46"/>
          <p:cNvSpPr txBox="1"/>
          <p:nvPr>
            <p:ph idx="16" type="body"/>
          </p:nvPr>
        </p:nvSpPr>
        <p:spPr>
          <a:xfrm>
            <a:off x="4796574" y="4205909"/>
            <a:ext cx="648600" cy="635100"/>
          </a:xfrm>
          <a:prstGeom prst="rect">
            <a:avLst/>
          </a:prstGeom>
          <a:noFill/>
          <a:ln>
            <a:noFill/>
          </a:ln>
        </p:spPr>
        <p:txBody>
          <a:bodyPr anchorCtr="0" anchor="ctr" bIns="34275" lIns="68575" spcFirstLastPara="1" rIns="68575" wrap="square" tIns="34275"/>
          <a:lstStyle>
            <a:lvl1pPr indent="-228600" lvl="0" marL="457200" rtl="0" algn="ctr">
              <a:lnSpc>
                <a:spcPct val="110000"/>
              </a:lnSpc>
              <a:spcBef>
                <a:spcPts val="800"/>
              </a:spcBef>
              <a:spcAft>
                <a:spcPts val="0"/>
              </a:spcAft>
              <a:buSzPts val="3000"/>
              <a:buFont typeface="Calibri"/>
              <a:buNone/>
              <a:defRPr b="1" sz="3000">
                <a:solidFill>
                  <a:schemeClr val="lt1"/>
                </a:solidFill>
                <a:latin typeface="Calibri"/>
                <a:ea typeface="Calibri"/>
                <a:cs typeface="Calibri"/>
                <a:sym typeface="Calibri"/>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0" name="Google Shape;310;p46"/>
          <p:cNvSpPr txBox="1"/>
          <p:nvPr>
            <p:ph idx="17" type="body"/>
          </p:nvPr>
        </p:nvSpPr>
        <p:spPr>
          <a:xfrm>
            <a:off x="5603023" y="3181240"/>
            <a:ext cx="3064800" cy="6351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400"/>
              <a:buNone/>
              <a:defRPr sz="14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1" name="Google Shape;311;p46"/>
          <p:cNvSpPr txBox="1"/>
          <p:nvPr>
            <p:ph idx="18" type="body"/>
          </p:nvPr>
        </p:nvSpPr>
        <p:spPr>
          <a:xfrm>
            <a:off x="5603023" y="4205909"/>
            <a:ext cx="3064800" cy="635100"/>
          </a:xfrm>
          <a:prstGeom prst="rect">
            <a:avLst/>
          </a:prstGeom>
          <a:noFill/>
          <a:ln>
            <a:noFill/>
          </a:ln>
        </p:spPr>
        <p:txBody>
          <a:bodyPr anchorCtr="0" anchor="ctr" bIns="34275" lIns="68575" spcFirstLastPara="1" rIns="68575" wrap="square" tIns="34275"/>
          <a:lstStyle>
            <a:lvl1pPr indent="-228600" lvl="0" marL="457200" rtl="0" algn="l">
              <a:lnSpc>
                <a:spcPct val="110000"/>
              </a:lnSpc>
              <a:spcBef>
                <a:spcPts val="800"/>
              </a:spcBef>
              <a:spcAft>
                <a:spcPts val="0"/>
              </a:spcAft>
              <a:buSzPts val="1400"/>
              <a:buNone/>
              <a:defRPr sz="1400">
                <a:solidFill>
                  <a:srgbClr val="595959"/>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2" name="Google Shape;312;p46"/>
          <p:cNvSpPr txBox="1"/>
          <p:nvPr>
            <p:ph idx="19" type="body"/>
          </p:nvPr>
        </p:nvSpPr>
        <p:spPr>
          <a:xfrm>
            <a:off x="3771900" y="342900"/>
            <a:ext cx="13800" cy="2194800"/>
          </a:xfrm>
          <a:prstGeom prst="rect">
            <a:avLst/>
          </a:prstGeom>
          <a:solidFill>
            <a:schemeClr val="lt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orizontal Image with Title">
  <p:cSld name="Horizontal Image with Title">
    <p:spTree>
      <p:nvGrpSpPr>
        <p:cNvPr id="313" name="Shape 313"/>
        <p:cNvGrpSpPr/>
        <p:nvPr/>
      </p:nvGrpSpPr>
      <p:grpSpPr>
        <a:xfrm>
          <a:off x="0" y="0"/>
          <a:ext cx="0" cy="0"/>
          <a:chOff x="0" y="0"/>
          <a:chExt cx="0" cy="0"/>
        </a:xfrm>
      </p:grpSpPr>
      <p:sp>
        <p:nvSpPr>
          <p:cNvPr id="314" name="Google Shape;314;p47"/>
          <p:cNvSpPr txBox="1"/>
          <p:nvPr>
            <p:ph idx="1" type="body"/>
          </p:nvPr>
        </p:nvSpPr>
        <p:spPr>
          <a:xfrm>
            <a:off x="1" y="2875901"/>
            <a:ext cx="9144000" cy="2267700"/>
          </a:xfrm>
          <a:prstGeom prst="rect">
            <a:avLst/>
          </a:prstGeom>
          <a:solidFill>
            <a:schemeClr val="lt1"/>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5" name="Google Shape;315;p47"/>
          <p:cNvSpPr txBox="1"/>
          <p:nvPr>
            <p:ph idx="2" type="body"/>
          </p:nvPr>
        </p:nvSpPr>
        <p:spPr>
          <a:xfrm>
            <a:off x="571501" y="3232149"/>
            <a:ext cx="3054900" cy="1567200"/>
          </a:xfrm>
          <a:prstGeom prst="rect">
            <a:avLst/>
          </a:prstGeom>
          <a:noFill/>
          <a:ln>
            <a:noFill/>
          </a:ln>
        </p:spPr>
        <p:txBody>
          <a:bodyPr anchorCtr="0" anchor="ctr" bIns="34275" lIns="68575" spcFirstLastPara="1" rIns="68575" wrap="square" tIns="34275"/>
          <a:lstStyle>
            <a:lvl1pPr indent="-228600" lvl="0" marL="457200" rtl="0" algn="r">
              <a:lnSpc>
                <a:spcPct val="100000"/>
              </a:lnSpc>
              <a:spcBef>
                <a:spcPts val="800"/>
              </a:spcBef>
              <a:spcAft>
                <a:spcPts val="0"/>
              </a:spcAft>
              <a:buSzPts val="3000"/>
              <a:buNone/>
              <a:defRPr b="1" sz="3000">
                <a:solidFill>
                  <a:schemeClr val="dk1"/>
                </a:solidFill>
                <a:latin typeface="Verdana"/>
                <a:ea typeface="Verdana"/>
                <a:cs typeface="Verdana"/>
                <a:sym typeface="Verdana"/>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6" name="Google Shape;316;p47"/>
          <p:cNvSpPr txBox="1"/>
          <p:nvPr>
            <p:ph idx="3" type="body"/>
          </p:nvPr>
        </p:nvSpPr>
        <p:spPr>
          <a:xfrm>
            <a:off x="3942816" y="3223260"/>
            <a:ext cx="4725000" cy="1576200"/>
          </a:xfrm>
          <a:prstGeom prst="rect">
            <a:avLst/>
          </a:prstGeom>
          <a:noFill/>
          <a:ln>
            <a:noFill/>
          </a:ln>
        </p:spPr>
        <p:txBody>
          <a:bodyPr anchorCtr="0" anchor="ctr" bIns="34275" lIns="68575" spcFirstLastPara="1" rIns="68575" wrap="square" tIns="34275"/>
          <a:lstStyle>
            <a:lvl1pPr indent="-228600" lvl="0" marL="457200" marR="0" rtl="0" algn="l">
              <a:lnSpc>
                <a:spcPct val="90000"/>
              </a:lnSpc>
              <a:spcBef>
                <a:spcPts val="800"/>
              </a:spcBef>
              <a:spcAft>
                <a:spcPts val="0"/>
              </a:spcAft>
              <a:buClr>
                <a:schemeClr val="dk1"/>
              </a:buClr>
              <a:buSzPts val="1700"/>
              <a:buFont typeface="Arial"/>
              <a:buNone/>
              <a:defRPr sz="1700">
                <a:solidFill>
                  <a:schemeClr val="dk1"/>
                </a:solidFill>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7" name="Google Shape;317;p47"/>
          <p:cNvSpPr txBox="1"/>
          <p:nvPr>
            <p:ph idx="4" type="body"/>
          </p:nvPr>
        </p:nvSpPr>
        <p:spPr>
          <a:xfrm>
            <a:off x="3771900" y="3223260"/>
            <a:ext cx="13800" cy="1577100"/>
          </a:xfrm>
          <a:prstGeom prst="rect">
            <a:avLst/>
          </a:prstGeom>
          <a:solidFill>
            <a:schemeClr val="dk1">
              <a:alpha val="20000"/>
            </a:schemeClr>
          </a:solidFill>
          <a:ln>
            <a:noFill/>
          </a:ln>
        </p:spPr>
        <p:txBody>
          <a:bodyPr anchorCtr="0" anchor="t" bIns="34275" lIns="68575" spcFirstLastPara="1" rIns="68575" wrap="square" tIns="34275"/>
          <a:lstStyle>
            <a:lvl1pPr indent="-228600" lvl="0" marL="457200" rtl="0" algn="l">
              <a:lnSpc>
                <a:spcPct val="110000"/>
              </a:lnSpc>
              <a:spcBef>
                <a:spcPts val="800"/>
              </a:spcBef>
              <a:spcAft>
                <a:spcPts val="0"/>
              </a:spcAft>
              <a:buSzPts val="1400"/>
              <a:buFont typeface="Arial"/>
              <a:buNone/>
              <a:defRPr/>
            </a:lvl1pPr>
            <a:lvl2pPr indent="-317500" lvl="1" marL="914400" rtl="0" algn="l">
              <a:lnSpc>
                <a:spcPct val="110000"/>
              </a:lnSpc>
              <a:spcBef>
                <a:spcPts val="800"/>
              </a:spcBef>
              <a:spcAft>
                <a:spcPts val="0"/>
              </a:spcAft>
              <a:buSzPts val="1400"/>
              <a:buChar char="▪"/>
              <a:defRPr/>
            </a:lvl2pPr>
            <a:lvl3pPr indent="-317500" lvl="2" marL="1371600" rtl="0" algn="l">
              <a:lnSpc>
                <a:spcPct val="110000"/>
              </a:lnSpc>
              <a:spcBef>
                <a:spcPts val="800"/>
              </a:spcBef>
              <a:spcAft>
                <a:spcPts val="0"/>
              </a:spcAft>
              <a:buSzPts val="1400"/>
              <a:buChar char="▪"/>
              <a:defRPr/>
            </a:lvl3pPr>
            <a:lvl4pPr indent="-317500" lvl="3" marL="1828800" rtl="0" algn="l">
              <a:lnSpc>
                <a:spcPct val="110000"/>
              </a:lnSpc>
              <a:spcBef>
                <a:spcPts val="800"/>
              </a:spcBef>
              <a:spcAft>
                <a:spcPts val="0"/>
              </a:spcAft>
              <a:buSzPts val="1400"/>
              <a:buChar char="▪"/>
              <a:defRPr/>
            </a:lvl4pPr>
            <a:lvl5pPr indent="-317500" lvl="4" marL="2286000" rtl="0" algn="l">
              <a:lnSpc>
                <a:spcPct val="110000"/>
              </a:lnSpc>
              <a:spcBef>
                <a:spcPts val="8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8" name="Google Shape;318;p47"/>
          <p:cNvSpPr/>
          <p:nvPr>
            <p:ph idx="5" type="pic"/>
          </p:nvPr>
        </p:nvSpPr>
        <p:spPr>
          <a:xfrm>
            <a:off x="0" y="-1"/>
            <a:ext cx="9144000" cy="2876100"/>
          </a:xfrm>
          <a:prstGeom prst="rect">
            <a:avLst/>
          </a:prstGeom>
          <a:noFill/>
          <a:ln>
            <a:noFill/>
          </a:ln>
        </p:spPr>
        <p:txBody>
          <a:bodyPr anchorCtr="0" anchor="t" bIns="34275" lIns="68575" spcFirstLastPara="1" rIns="68575" wrap="square" tIns="34275"/>
          <a:lstStyle>
            <a:lvl1pPr lvl="0" marR="0" rtl="0" algn="l">
              <a:lnSpc>
                <a:spcPct val="110000"/>
              </a:lnSpc>
              <a:spcBef>
                <a:spcPts val="800"/>
              </a:spcBef>
              <a:spcAft>
                <a:spcPts val="0"/>
              </a:spcAft>
              <a:buClr>
                <a:schemeClr val="accent1"/>
              </a:buClr>
              <a:buSzPts val="1400"/>
              <a:buFont typeface="Noto Sans Symbols"/>
              <a:buChar char="▪"/>
              <a:defRPr b="0" i="0" sz="1400" u="none" cap="none" strike="noStrike">
                <a:solidFill>
                  <a:schemeClr val="lt1"/>
                </a:solidFill>
                <a:latin typeface="Calibri"/>
                <a:ea typeface="Calibri"/>
                <a:cs typeface="Calibri"/>
                <a:sym typeface="Calibri"/>
              </a:defRPr>
            </a:lvl1pPr>
            <a:lvl2pPr lvl="1"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2pPr>
            <a:lvl3pPr lvl="2"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3pPr>
            <a:lvl4pPr lvl="3"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4pPr>
            <a:lvl5pPr lvl="4"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19" name="Shape 319"/>
        <p:cNvGrpSpPr/>
        <p:nvPr/>
      </p:nvGrpSpPr>
      <p:grpSpPr>
        <a:xfrm>
          <a:off x="0" y="0"/>
          <a:ext cx="0" cy="0"/>
          <a:chOff x="0" y="0"/>
          <a:chExt cx="0" cy="0"/>
        </a:xfrm>
      </p:grpSpPr>
      <p:sp>
        <p:nvSpPr>
          <p:cNvPr id="320" name="Google Shape;320;p4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lstStyle>
            <a:lvl1pPr lvl="0" rtl="0" algn="ctr">
              <a:lnSpc>
                <a:spcPct val="90000"/>
              </a:lnSpc>
              <a:spcBef>
                <a:spcPts val="0"/>
              </a:spcBef>
              <a:spcAft>
                <a:spcPts val="0"/>
              </a:spcAft>
              <a:buClr>
                <a:schemeClr val="lt1"/>
              </a:buClr>
              <a:buSzPts val="4500"/>
              <a:buFont typeface="Verdana"/>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1" name="Google Shape;321;p48"/>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lstStyle>
            <a:lvl1pPr lvl="0" rtl="0" algn="ctr">
              <a:lnSpc>
                <a:spcPct val="110000"/>
              </a:lnSpc>
              <a:spcBef>
                <a:spcPts val="800"/>
              </a:spcBef>
              <a:spcAft>
                <a:spcPts val="0"/>
              </a:spcAft>
              <a:buSzPts val="1800"/>
              <a:buNone/>
              <a:defRPr sz="1800"/>
            </a:lvl1pPr>
            <a:lvl2pPr lvl="1" rtl="0" algn="ctr">
              <a:lnSpc>
                <a:spcPct val="110000"/>
              </a:lnSpc>
              <a:spcBef>
                <a:spcPts val="800"/>
              </a:spcBef>
              <a:spcAft>
                <a:spcPts val="0"/>
              </a:spcAft>
              <a:buSzPts val="1500"/>
              <a:buNone/>
              <a:defRPr sz="1500"/>
            </a:lvl2pPr>
            <a:lvl3pPr lvl="2" rtl="0" algn="ctr">
              <a:lnSpc>
                <a:spcPct val="110000"/>
              </a:lnSpc>
              <a:spcBef>
                <a:spcPts val="800"/>
              </a:spcBef>
              <a:spcAft>
                <a:spcPts val="0"/>
              </a:spcAft>
              <a:buSzPts val="1400"/>
              <a:buNone/>
              <a:defRPr sz="1400"/>
            </a:lvl3pPr>
            <a:lvl4pPr lvl="3" rtl="0" algn="ctr">
              <a:lnSpc>
                <a:spcPct val="110000"/>
              </a:lnSpc>
              <a:spcBef>
                <a:spcPts val="800"/>
              </a:spcBef>
              <a:spcAft>
                <a:spcPts val="0"/>
              </a:spcAft>
              <a:buSzPts val="1200"/>
              <a:buNone/>
              <a:defRPr sz="1200"/>
            </a:lvl4pPr>
            <a:lvl5pPr lvl="4" rtl="0" algn="ctr">
              <a:lnSpc>
                <a:spcPct val="110000"/>
              </a:lnSpc>
              <a:spcBef>
                <a:spcPts val="8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22" name="Google Shape;322;p48"/>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23" name="Google Shape;323;p48"/>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24" name="Google Shape;324;p48"/>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spTree>
      <p:nvGrpSpPr>
        <p:cNvPr id="325" name="Shape 325"/>
        <p:cNvGrpSpPr/>
        <p:nvPr/>
      </p:nvGrpSpPr>
      <p:grpSpPr>
        <a:xfrm>
          <a:off x="0" y="0"/>
          <a:ext cx="0" cy="0"/>
          <a:chOff x="0" y="0"/>
          <a:chExt cx="0" cy="0"/>
        </a:xfrm>
      </p:grpSpPr>
      <p:pic>
        <p:nvPicPr>
          <p:cNvPr id="326" name="Google Shape;326;p49"/>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327" name="Shape 327"/>
        <p:cNvGrpSpPr/>
        <p:nvPr/>
      </p:nvGrpSpPr>
      <p:grpSpPr>
        <a:xfrm>
          <a:off x="0" y="0"/>
          <a:ext cx="0" cy="0"/>
          <a:chOff x="0" y="0"/>
          <a:chExt cx="0" cy="0"/>
        </a:xfrm>
      </p:grpSpPr>
      <p:pic>
        <p:nvPicPr>
          <p:cNvPr id="328" name="Google Shape;328;p50"/>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329" name="Shape 329"/>
        <p:cNvGrpSpPr/>
        <p:nvPr/>
      </p:nvGrpSpPr>
      <p:grpSpPr>
        <a:xfrm>
          <a:off x="0" y="0"/>
          <a:ext cx="0" cy="0"/>
          <a:chOff x="0" y="0"/>
          <a:chExt cx="0" cy="0"/>
        </a:xfrm>
      </p:grpSpPr>
      <p:pic>
        <p:nvPicPr>
          <p:cNvPr id="330" name="Google Shape;330;p51"/>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331" name="Shape 331"/>
        <p:cNvGrpSpPr/>
        <p:nvPr/>
      </p:nvGrpSpPr>
      <p:grpSpPr>
        <a:xfrm>
          <a:off x="0" y="0"/>
          <a:ext cx="0" cy="0"/>
          <a:chOff x="0" y="0"/>
          <a:chExt cx="0" cy="0"/>
        </a:xfrm>
      </p:grpSpPr>
      <p:pic>
        <p:nvPicPr>
          <p:cNvPr id="332" name="Google Shape;332;p52"/>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37" name="Shape 337"/>
        <p:cNvGrpSpPr/>
        <p:nvPr/>
      </p:nvGrpSpPr>
      <p:grpSpPr>
        <a:xfrm>
          <a:off x="0" y="0"/>
          <a:ext cx="0" cy="0"/>
          <a:chOff x="0" y="0"/>
          <a:chExt cx="0" cy="0"/>
        </a:xfrm>
      </p:grpSpPr>
      <p:sp>
        <p:nvSpPr>
          <p:cNvPr id="338" name="Google Shape;338;p54"/>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9" name="Google Shape;339;p54"/>
          <p:cNvGrpSpPr/>
          <p:nvPr/>
        </p:nvGrpSpPr>
        <p:grpSpPr>
          <a:xfrm>
            <a:off x="0" y="490"/>
            <a:ext cx="5153705" cy="5134399"/>
            <a:chOff x="0" y="75"/>
            <a:chExt cx="5153705" cy="5152950"/>
          </a:xfrm>
        </p:grpSpPr>
        <p:sp>
          <p:nvSpPr>
            <p:cNvPr id="340" name="Google Shape;340;p54"/>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4"/>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4"/>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4" name="Google Shape;344;p54"/>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345" name="Google Shape;345;p54"/>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346" name="Google Shape;346;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47" name="Shape 347"/>
        <p:cNvGrpSpPr/>
        <p:nvPr/>
      </p:nvGrpSpPr>
      <p:grpSpPr>
        <a:xfrm>
          <a:off x="0" y="0"/>
          <a:ext cx="0" cy="0"/>
          <a:chOff x="0" y="0"/>
          <a:chExt cx="0" cy="0"/>
        </a:xfrm>
      </p:grpSpPr>
      <p:grpSp>
        <p:nvGrpSpPr>
          <p:cNvPr id="348" name="Google Shape;348;p55"/>
          <p:cNvGrpSpPr/>
          <p:nvPr/>
        </p:nvGrpSpPr>
        <p:grpSpPr>
          <a:xfrm>
            <a:off x="4406400" y="0"/>
            <a:ext cx="4737600" cy="5143065"/>
            <a:chOff x="4406400" y="0"/>
            <a:chExt cx="4737600" cy="5143065"/>
          </a:xfrm>
        </p:grpSpPr>
        <p:sp>
          <p:nvSpPr>
            <p:cNvPr id="349" name="Google Shape;349;p55"/>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5"/>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5"/>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5"/>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5"/>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5"/>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5"/>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5"/>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5"/>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5"/>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5"/>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5"/>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5"/>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5"/>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5"/>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7" name="Google Shape;367;p55"/>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8" name="Google Shape;368;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69" name="Shape 369"/>
        <p:cNvGrpSpPr/>
        <p:nvPr/>
      </p:nvGrpSpPr>
      <p:grpSpPr>
        <a:xfrm>
          <a:off x="0" y="0"/>
          <a:ext cx="0" cy="0"/>
          <a:chOff x="0" y="0"/>
          <a:chExt cx="0" cy="0"/>
        </a:xfrm>
      </p:grpSpPr>
      <p:grpSp>
        <p:nvGrpSpPr>
          <p:cNvPr id="370" name="Google Shape;370;p56"/>
          <p:cNvGrpSpPr/>
          <p:nvPr/>
        </p:nvGrpSpPr>
        <p:grpSpPr>
          <a:xfrm>
            <a:off x="0" y="381001"/>
            <a:ext cx="1037850" cy="1016287"/>
            <a:chOff x="0" y="381001"/>
            <a:chExt cx="1037850" cy="1016287"/>
          </a:xfrm>
        </p:grpSpPr>
        <p:sp>
          <p:nvSpPr>
            <p:cNvPr id="371" name="Google Shape;371;p5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3" name="Google Shape;373;p5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74" name="Google Shape;374;p56"/>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75" name="Google Shape;375;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76" name="Shape 376"/>
        <p:cNvGrpSpPr/>
        <p:nvPr/>
      </p:nvGrpSpPr>
      <p:grpSpPr>
        <a:xfrm>
          <a:off x="0" y="0"/>
          <a:ext cx="0" cy="0"/>
          <a:chOff x="0" y="0"/>
          <a:chExt cx="0" cy="0"/>
        </a:xfrm>
      </p:grpSpPr>
      <p:grpSp>
        <p:nvGrpSpPr>
          <p:cNvPr id="377" name="Google Shape;377;p57"/>
          <p:cNvGrpSpPr/>
          <p:nvPr/>
        </p:nvGrpSpPr>
        <p:grpSpPr>
          <a:xfrm>
            <a:off x="0" y="381001"/>
            <a:ext cx="1037850" cy="1016287"/>
            <a:chOff x="0" y="381001"/>
            <a:chExt cx="1037850" cy="1016287"/>
          </a:xfrm>
        </p:grpSpPr>
        <p:sp>
          <p:nvSpPr>
            <p:cNvPr id="378" name="Google Shape;378;p5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 name="Google Shape;380;p57"/>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81" name="Google Shape;381;p57"/>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82" name="Google Shape;382;p57"/>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83" name="Google Shape;383;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84" name="Shape 384"/>
        <p:cNvGrpSpPr/>
        <p:nvPr/>
      </p:nvGrpSpPr>
      <p:grpSpPr>
        <a:xfrm>
          <a:off x="0" y="0"/>
          <a:ext cx="0" cy="0"/>
          <a:chOff x="0" y="0"/>
          <a:chExt cx="0" cy="0"/>
        </a:xfrm>
      </p:grpSpPr>
      <p:grpSp>
        <p:nvGrpSpPr>
          <p:cNvPr id="385" name="Google Shape;385;p58"/>
          <p:cNvGrpSpPr/>
          <p:nvPr/>
        </p:nvGrpSpPr>
        <p:grpSpPr>
          <a:xfrm>
            <a:off x="0" y="381001"/>
            <a:ext cx="1037850" cy="1016287"/>
            <a:chOff x="0" y="381001"/>
            <a:chExt cx="1037850" cy="1016287"/>
          </a:xfrm>
        </p:grpSpPr>
        <p:sp>
          <p:nvSpPr>
            <p:cNvPr id="386" name="Google Shape;386;p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8" name="Google Shape;388;p58"/>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89" name="Google Shape;389;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0" name="Shape 390"/>
        <p:cNvGrpSpPr/>
        <p:nvPr/>
      </p:nvGrpSpPr>
      <p:grpSpPr>
        <a:xfrm>
          <a:off x="0" y="0"/>
          <a:ext cx="0" cy="0"/>
          <a:chOff x="0" y="0"/>
          <a:chExt cx="0" cy="0"/>
        </a:xfrm>
      </p:grpSpPr>
      <p:grpSp>
        <p:nvGrpSpPr>
          <p:cNvPr id="391" name="Google Shape;391;p59"/>
          <p:cNvGrpSpPr/>
          <p:nvPr/>
        </p:nvGrpSpPr>
        <p:grpSpPr>
          <a:xfrm>
            <a:off x="0" y="381001"/>
            <a:ext cx="1037850" cy="1016287"/>
            <a:chOff x="0" y="381001"/>
            <a:chExt cx="1037850" cy="1016287"/>
          </a:xfrm>
        </p:grpSpPr>
        <p:sp>
          <p:nvSpPr>
            <p:cNvPr id="392" name="Google Shape;392;p5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4" name="Google Shape;394;p59"/>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95" name="Google Shape;395;p59"/>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96" name="Google Shape;396;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7" name="Shape 397"/>
        <p:cNvGrpSpPr/>
        <p:nvPr/>
      </p:nvGrpSpPr>
      <p:grpSpPr>
        <a:xfrm>
          <a:off x="0" y="0"/>
          <a:ext cx="0" cy="0"/>
          <a:chOff x="0" y="0"/>
          <a:chExt cx="0" cy="0"/>
        </a:xfrm>
      </p:grpSpPr>
      <p:grpSp>
        <p:nvGrpSpPr>
          <p:cNvPr id="398" name="Google Shape;398;p60"/>
          <p:cNvGrpSpPr/>
          <p:nvPr/>
        </p:nvGrpSpPr>
        <p:grpSpPr>
          <a:xfrm>
            <a:off x="4406400" y="0"/>
            <a:ext cx="4737600" cy="5143500"/>
            <a:chOff x="4406400" y="0"/>
            <a:chExt cx="4737600" cy="5143500"/>
          </a:xfrm>
        </p:grpSpPr>
        <p:sp>
          <p:nvSpPr>
            <p:cNvPr id="399" name="Google Shape;399;p60"/>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0"/>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0"/>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0"/>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60"/>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60"/>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0"/>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60"/>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60"/>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6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60"/>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60"/>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60"/>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0"/>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0"/>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60"/>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60"/>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60"/>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7" name="Google Shape;417;p60"/>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8" name="Google Shape;418;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9" name="Shape 419"/>
        <p:cNvGrpSpPr/>
        <p:nvPr/>
      </p:nvGrpSpPr>
      <p:grpSpPr>
        <a:xfrm>
          <a:off x="0" y="0"/>
          <a:ext cx="0" cy="0"/>
          <a:chOff x="0" y="0"/>
          <a:chExt cx="0" cy="0"/>
        </a:xfrm>
      </p:grpSpPr>
      <p:grpSp>
        <p:nvGrpSpPr>
          <p:cNvPr id="420" name="Google Shape;420;p61"/>
          <p:cNvGrpSpPr/>
          <p:nvPr/>
        </p:nvGrpSpPr>
        <p:grpSpPr>
          <a:xfrm>
            <a:off x="0" y="381001"/>
            <a:ext cx="1037850" cy="1016287"/>
            <a:chOff x="0" y="381001"/>
            <a:chExt cx="1037850" cy="1016287"/>
          </a:xfrm>
        </p:grpSpPr>
        <p:sp>
          <p:nvSpPr>
            <p:cNvPr id="421" name="Google Shape;421;p6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6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3" name="Google Shape;423;p61"/>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4" name="Google Shape;424;p61"/>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425" name="Google Shape;425;p61"/>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26" name="Google Shape;426;p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7" name="Shape 427"/>
        <p:cNvGrpSpPr/>
        <p:nvPr/>
      </p:nvGrpSpPr>
      <p:grpSpPr>
        <a:xfrm>
          <a:off x="0" y="0"/>
          <a:ext cx="0" cy="0"/>
          <a:chOff x="0" y="0"/>
          <a:chExt cx="0" cy="0"/>
        </a:xfrm>
      </p:grpSpPr>
      <p:grpSp>
        <p:nvGrpSpPr>
          <p:cNvPr id="428" name="Google Shape;428;p62"/>
          <p:cNvGrpSpPr/>
          <p:nvPr/>
        </p:nvGrpSpPr>
        <p:grpSpPr>
          <a:xfrm>
            <a:off x="0" y="4128572"/>
            <a:ext cx="698925" cy="684657"/>
            <a:chOff x="0" y="3785672"/>
            <a:chExt cx="698925" cy="684657"/>
          </a:xfrm>
        </p:grpSpPr>
        <p:sp>
          <p:nvSpPr>
            <p:cNvPr id="429" name="Google Shape;429;p62"/>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6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1" name="Google Shape;431;p62"/>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300"/>
              <a:buNone/>
              <a:defRPr/>
            </a:lvl1pPr>
          </a:lstStyle>
          <a:p/>
        </p:txBody>
      </p:sp>
      <p:sp>
        <p:nvSpPr>
          <p:cNvPr id="432" name="Google Shape;432;p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33" name="Shape 433"/>
        <p:cNvGrpSpPr/>
        <p:nvPr/>
      </p:nvGrpSpPr>
      <p:grpSpPr>
        <a:xfrm>
          <a:off x="0" y="0"/>
          <a:ext cx="0" cy="0"/>
          <a:chOff x="0" y="0"/>
          <a:chExt cx="0" cy="0"/>
        </a:xfrm>
      </p:grpSpPr>
      <p:grpSp>
        <p:nvGrpSpPr>
          <p:cNvPr id="434" name="Google Shape;434;p63"/>
          <p:cNvGrpSpPr/>
          <p:nvPr/>
        </p:nvGrpSpPr>
        <p:grpSpPr>
          <a:xfrm>
            <a:off x="4406400" y="0"/>
            <a:ext cx="4737600" cy="5143065"/>
            <a:chOff x="4406400" y="0"/>
            <a:chExt cx="4737600" cy="5143065"/>
          </a:xfrm>
        </p:grpSpPr>
        <p:sp>
          <p:nvSpPr>
            <p:cNvPr id="435" name="Google Shape;435;p6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6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6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6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6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6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6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6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6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6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6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6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3" name="Google Shape;453;p63"/>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454" name="Google Shape;454;p63"/>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55" name="Google Shape;455;p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56" name="Shape 456"/>
        <p:cNvGrpSpPr/>
        <p:nvPr/>
      </p:nvGrpSpPr>
      <p:grpSpPr>
        <a:xfrm>
          <a:off x="0" y="0"/>
          <a:ext cx="0" cy="0"/>
          <a:chOff x="0" y="0"/>
          <a:chExt cx="0" cy="0"/>
        </a:xfrm>
      </p:grpSpPr>
      <p:sp>
        <p:nvSpPr>
          <p:cNvPr id="457" name="Google Shape;457;p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62" name="Shape 462"/>
        <p:cNvGrpSpPr/>
        <p:nvPr/>
      </p:nvGrpSpPr>
      <p:grpSpPr>
        <a:xfrm>
          <a:off x="0" y="0"/>
          <a:ext cx="0" cy="0"/>
          <a:chOff x="0" y="0"/>
          <a:chExt cx="0" cy="0"/>
        </a:xfrm>
      </p:grpSpPr>
      <p:sp>
        <p:nvSpPr>
          <p:cNvPr id="463" name="Google Shape;463;p66"/>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64" name="Google Shape;464;p66"/>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65" name="Google Shape;465;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66" name="Shape 466"/>
        <p:cNvGrpSpPr/>
        <p:nvPr/>
      </p:nvGrpSpPr>
      <p:grpSpPr>
        <a:xfrm>
          <a:off x="0" y="0"/>
          <a:ext cx="0" cy="0"/>
          <a:chOff x="0" y="0"/>
          <a:chExt cx="0" cy="0"/>
        </a:xfrm>
      </p:grpSpPr>
      <p:sp>
        <p:nvSpPr>
          <p:cNvPr id="467" name="Google Shape;467;p67"/>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68" name="Google Shape;468;p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69" name="Shape 469"/>
        <p:cNvGrpSpPr/>
        <p:nvPr/>
      </p:nvGrpSpPr>
      <p:grpSpPr>
        <a:xfrm>
          <a:off x="0" y="0"/>
          <a:ext cx="0" cy="0"/>
          <a:chOff x="0" y="0"/>
          <a:chExt cx="0" cy="0"/>
        </a:xfrm>
      </p:grpSpPr>
      <p:sp>
        <p:nvSpPr>
          <p:cNvPr id="470" name="Google Shape;470;p6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1" name="Google Shape;471;p6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72" name="Google Shape;472;p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73" name="Shape 473"/>
        <p:cNvGrpSpPr/>
        <p:nvPr/>
      </p:nvGrpSpPr>
      <p:grpSpPr>
        <a:xfrm>
          <a:off x="0" y="0"/>
          <a:ext cx="0" cy="0"/>
          <a:chOff x="0" y="0"/>
          <a:chExt cx="0" cy="0"/>
        </a:xfrm>
      </p:grpSpPr>
      <p:sp>
        <p:nvSpPr>
          <p:cNvPr id="474" name="Google Shape;474;p6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5" name="Google Shape;475;p69"/>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76" name="Google Shape;476;p69"/>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77" name="Google Shape;477;p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78" name="Shape 478"/>
        <p:cNvGrpSpPr/>
        <p:nvPr/>
      </p:nvGrpSpPr>
      <p:grpSpPr>
        <a:xfrm>
          <a:off x="0" y="0"/>
          <a:ext cx="0" cy="0"/>
          <a:chOff x="0" y="0"/>
          <a:chExt cx="0" cy="0"/>
        </a:xfrm>
      </p:grpSpPr>
      <p:sp>
        <p:nvSpPr>
          <p:cNvPr id="479" name="Google Shape;479;p7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0" name="Google Shape;480;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81" name="Shape 481"/>
        <p:cNvGrpSpPr/>
        <p:nvPr/>
      </p:nvGrpSpPr>
      <p:grpSpPr>
        <a:xfrm>
          <a:off x="0" y="0"/>
          <a:ext cx="0" cy="0"/>
          <a:chOff x="0" y="0"/>
          <a:chExt cx="0" cy="0"/>
        </a:xfrm>
      </p:grpSpPr>
      <p:sp>
        <p:nvSpPr>
          <p:cNvPr id="482" name="Google Shape;482;p71"/>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83" name="Google Shape;483;p71"/>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84" name="Google Shape;484;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85" name="Shape 485"/>
        <p:cNvGrpSpPr/>
        <p:nvPr/>
      </p:nvGrpSpPr>
      <p:grpSpPr>
        <a:xfrm>
          <a:off x="0" y="0"/>
          <a:ext cx="0" cy="0"/>
          <a:chOff x="0" y="0"/>
          <a:chExt cx="0" cy="0"/>
        </a:xfrm>
      </p:grpSpPr>
      <p:sp>
        <p:nvSpPr>
          <p:cNvPr id="486" name="Google Shape;486;p72"/>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87" name="Google Shape;487;p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8" name="Shape 488"/>
        <p:cNvGrpSpPr/>
        <p:nvPr/>
      </p:nvGrpSpPr>
      <p:grpSpPr>
        <a:xfrm>
          <a:off x="0" y="0"/>
          <a:ext cx="0" cy="0"/>
          <a:chOff x="0" y="0"/>
          <a:chExt cx="0" cy="0"/>
        </a:xfrm>
      </p:grpSpPr>
      <p:sp>
        <p:nvSpPr>
          <p:cNvPr id="489" name="Google Shape;489;p7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73"/>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91" name="Google Shape;491;p73"/>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92" name="Google Shape;492;p73"/>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93" name="Google Shape;493;p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4" name="Shape 494"/>
        <p:cNvGrpSpPr/>
        <p:nvPr/>
      </p:nvGrpSpPr>
      <p:grpSpPr>
        <a:xfrm>
          <a:off x="0" y="0"/>
          <a:ext cx="0" cy="0"/>
          <a:chOff x="0" y="0"/>
          <a:chExt cx="0" cy="0"/>
        </a:xfrm>
      </p:grpSpPr>
      <p:sp>
        <p:nvSpPr>
          <p:cNvPr id="495" name="Google Shape;495;p74"/>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96" name="Google Shape;496;p7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7" name="Shape 497"/>
        <p:cNvGrpSpPr/>
        <p:nvPr/>
      </p:nvGrpSpPr>
      <p:grpSpPr>
        <a:xfrm>
          <a:off x="0" y="0"/>
          <a:ext cx="0" cy="0"/>
          <a:chOff x="0" y="0"/>
          <a:chExt cx="0" cy="0"/>
        </a:xfrm>
      </p:grpSpPr>
      <p:sp>
        <p:nvSpPr>
          <p:cNvPr id="498" name="Google Shape;498;p7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99" name="Google Shape;499;p75"/>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00" name="Google Shape;500;p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1" name="Shape 501"/>
        <p:cNvGrpSpPr/>
        <p:nvPr/>
      </p:nvGrpSpPr>
      <p:grpSpPr>
        <a:xfrm>
          <a:off x="0" y="0"/>
          <a:ext cx="0" cy="0"/>
          <a:chOff x="0" y="0"/>
          <a:chExt cx="0" cy="0"/>
        </a:xfrm>
      </p:grpSpPr>
      <p:sp>
        <p:nvSpPr>
          <p:cNvPr id="502" name="Google Shape;502;p7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5" Type="http://schemas.openxmlformats.org/officeDocument/2006/relationships/slideLayout" Target="../slideLayouts/slideLayout36.xml"/><Relationship Id="rId19" Type="http://schemas.openxmlformats.org/officeDocument/2006/relationships/theme" Target="../theme/theme6.xml"/><Relationship Id="rId6" Type="http://schemas.openxmlformats.org/officeDocument/2006/relationships/slideLayout" Target="../slideLayouts/slideLayout37.xml"/><Relationship Id="rId18" Type="http://schemas.openxmlformats.org/officeDocument/2006/relationships/slideLayout" Target="../slideLayouts/slideLayout49.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0.xml"/><Relationship Id="rId10" Type="http://schemas.openxmlformats.org/officeDocument/2006/relationships/slideLayout" Target="../slideLayouts/slideLayout59.xml"/><Relationship Id="rId12" Type="http://schemas.openxmlformats.org/officeDocument/2006/relationships/theme" Target="../theme/theme5.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1.xml"/><Relationship Id="rId10" Type="http://schemas.openxmlformats.org/officeDocument/2006/relationships/slideLayout" Target="../slideLayouts/slideLayout70.xml"/><Relationship Id="rId12" Type="http://schemas.openxmlformats.org/officeDocument/2006/relationships/theme" Target="../theme/theme4.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1600"/>
              </a:spcBef>
              <a:spcAft>
                <a:spcPts val="0"/>
              </a:spcAft>
              <a:buClr>
                <a:schemeClr val="lt2"/>
              </a:buClr>
              <a:buSzPts val="1400"/>
              <a:buChar char="○"/>
              <a:defRPr>
                <a:solidFill>
                  <a:schemeClr val="lt2"/>
                </a:solidFill>
              </a:defRPr>
            </a:lvl2pPr>
            <a:lvl3pPr indent="-317500" lvl="2" marL="1371600" rtl="0">
              <a:lnSpc>
                <a:spcPct val="115000"/>
              </a:lnSpc>
              <a:spcBef>
                <a:spcPts val="1600"/>
              </a:spcBef>
              <a:spcAft>
                <a:spcPts val="0"/>
              </a:spcAft>
              <a:buClr>
                <a:schemeClr val="lt2"/>
              </a:buClr>
              <a:buSzPts val="1400"/>
              <a:buChar char="■"/>
              <a:defRPr>
                <a:solidFill>
                  <a:schemeClr val="lt2"/>
                </a:solidFill>
              </a:defRPr>
            </a:lvl3pPr>
            <a:lvl4pPr indent="-317500" lvl="3" marL="1828800" rtl="0">
              <a:lnSpc>
                <a:spcPct val="115000"/>
              </a:lnSpc>
              <a:spcBef>
                <a:spcPts val="1600"/>
              </a:spcBef>
              <a:spcAft>
                <a:spcPts val="0"/>
              </a:spcAft>
              <a:buClr>
                <a:schemeClr val="lt2"/>
              </a:buClr>
              <a:buSzPts val="1400"/>
              <a:buChar char="●"/>
              <a:defRPr>
                <a:solidFill>
                  <a:schemeClr val="lt2"/>
                </a:solidFill>
              </a:defRPr>
            </a:lvl4pPr>
            <a:lvl5pPr indent="-317500" lvl="4" marL="2286000" rtl="0">
              <a:lnSpc>
                <a:spcPct val="115000"/>
              </a:lnSpc>
              <a:spcBef>
                <a:spcPts val="1600"/>
              </a:spcBef>
              <a:spcAft>
                <a:spcPts val="0"/>
              </a:spcAft>
              <a:buClr>
                <a:schemeClr val="lt2"/>
              </a:buClr>
              <a:buSzPts val="1400"/>
              <a:buChar char="○"/>
              <a:defRPr>
                <a:solidFill>
                  <a:schemeClr val="lt2"/>
                </a:solidFill>
              </a:defRPr>
            </a:lvl5pPr>
            <a:lvl6pPr indent="-317500" lvl="5" marL="2743200" rtl="0">
              <a:lnSpc>
                <a:spcPct val="115000"/>
              </a:lnSpc>
              <a:spcBef>
                <a:spcPts val="1600"/>
              </a:spcBef>
              <a:spcAft>
                <a:spcPts val="0"/>
              </a:spcAft>
              <a:buClr>
                <a:schemeClr val="lt2"/>
              </a:buClr>
              <a:buSzPts val="1400"/>
              <a:buChar char="■"/>
              <a:defRPr>
                <a:solidFill>
                  <a:schemeClr val="lt2"/>
                </a:solidFill>
              </a:defRPr>
            </a:lvl6pPr>
            <a:lvl7pPr indent="-317500" lvl="6" marL="3200400" rtl="0">
              <a:lnSpc>
                <a:spcPct val="115000"/>
              </a:lnSpc>
              <a:spcBef>
                <a:spcPts val="1600"/>
              </a:spcBef>
              <a:spcAft>
                <a:spcPts val="0"/>
              </a:spcAft>
              <a:buClr>
                <a:schemeClr val="lt2"/>
              </a:buClr>
              <a:buSzPts val="1400"/>
              <a:buChar char="●"/>
              <a:defRPr>
                <a:solidFill>
                  <a:schemeClr val="lt2"/>
                </a:solidFill>
              </a:defRPr>
            </a:lvl7pPr>
            <a:lvl8pPr indent="-317500" lvl="7" marL="3657600" rtl="0">
              <a:lnSpc>
                <a:spcPct val="115000"/>
              </a:lnSpc>
              <a:spcBef>
                <a:spcPts val="1600"/>
              </a:spcBef>
              <a:spcAft>
                <a:spcPts val="0"/>
              </a:spcAft>
              <a:buClr>
                <a:schemeClr val="lt2"/>
              </a:buClr>
              <a:buSzPts val="1400"/>
              <a:buChar char="○"/>
              <a:defRPr>
                <a:solidFill>
                  <a:schemeClr val="lt2"/>
                </a:solidFill>
              </a:defRPr>
            </a:lvl8pPr>
            <a:lvl9pPr indent="-317500" lvl="8" marL="4114800" rtl="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2344A"/>
            </a:gs>
            <a:gs pos="46000">
              <a:srgbClr val="082436"/>
            </a:gs>
            <a:gs pos="100000">
              <a:srgbClr val="031725"/>
            </a:gs>
          </a:gsLst>
          <a:path path="circle">
            <a:fillToRect b="50%" l="50%" r="50%" t="50%"/>
          </a:path>
          <a:tileRect/>
        </a:gradFill>
      </p:bgPr>
    </p:bg>
    <p:spTree>
      <p:nvGrpSpPr>
        <p:cNvPr id="55" name="Shape 55"/>
        <p:cNvGrpSpPr/>
        <p:nvPr/>
      </p:nvGrpSpPr>
      <p:grpSpPr>
        <a:xfrm>
          <a:off x="0" y="0"/>
          <a:ext cx="0" cy="0"/>
          <a:chOff x="0" y="0"/>
          <a:chExt cx="0" cy="0"/>
        </a:xfrm>
      </p:grpSpPr>
      <p:sp>
        <p:nvSpPr>
          <p:cNvPr id="56" name="Google Shape;56;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ctr">
              <a:lnSpc>
                <a:spcPct val="90000"/>
              </a:lnSpc>
              <a:spcBef>
                <a:spcPts val="0"/>
              </a:spcBef>
              <a:spcAft>
                <a:spcPts val="0"/>
              </a:spcAft>
              <a:buClr>
                <a:schemeClr val="lt1"/>
              </a:buClr>
              <a:buSzPts val="3300"/>
              <a:buFont typeface="Verdana"/>
              <a:buNone/>
              <a:defRPr b="1" i="0" sz="3300" u="none" cap="none" strike="noStrike">
                <a:solidFill>
                  <a:schemeClr val="lt1"/>
                </a:solidFill>
                <a:latin typeface="Verdana"/>
                <a:ea typeface="Verdana"/>
                <a:cs typeface="Verdana"/>
                <a:sym typeface="Verdan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7" name="Google Shape;57;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17500" lvl="0" marL="457200" marR="0" rtl="0" algn="l">
              <a:lnSpc>
                <a:spcPct val="110000"/>
              </a:lnSpc>
              <a:spcBef>
                <a:spcPts val="800"/>
              </a:spcBef>
              <a:spcAft>
                <a:spcPts val="0"/>
              </a:spcAft>
              <a:buClr>
                <a:schemeClr val="accent1"/>
              </a:buClr>
              <a:buSzPts val="1400"/>
              <a:buFont typeface="Noto Sans Symbols"/>
              <a:buChar char="▪"/>
              <a:defRPr b="0" i="0" sz="1400" u="none" cap="none" strike="noStrike">
                <a:solidFill>
                  <a:schemeClr val="lt1"/>
                </a:solidFill>
                <a:latin typeface="Calibri"/>
                <a:ea typeface="Calibri"/>
                <a:cs typeface="Calibri"/>
                <a:sym typeface="Calibri"/>
              </a:defRPr>
            </a:lvl1pPr>
            <a:lvl2pPr indent="-304800" lvl="1" marL="9144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2pPr>
            <a:lvl3pPr indent="-304800" lvl="2" marL="13716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3pPr>
            <a:lvl4pPr indent="-304800" lvl="3" marL="18288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4pPr>
            <a:lvl5pPr indent="-304800" lvl="4" marL="22860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2344A"/>
            </a:gs>
            <a:gs pos="46000">
              <a:srgbClr val="082436"/>
            </a:gs>
            <a:gs pos="100000">
              <a:srgbClr val="031725"/>
            </a:gs>
          </a:gsLst>
          <a:path path="circle">
            <a:fillToRect b="50%" l="50%" r="50%" t="50%"/>
          </a:path>
          <a:tileRect/>
        </a:gradFill>
      </p:bgPr>
    </p:bg>
    <p:spTree>
      <p:nvGrpSpPr>
        <p:cNvPr id="194" name="Shape 194"/>
        <p:cNvGrpSpPr/>
        <p:nvPr/>
      </p:nvGrpSpPr>
      <p:grpSpPr>
        <a:xfrm>
          <a:off x="0" y="0"/>
          <a:ext cx="0" cy="0"/>
          <a:chOff x="0" y="0"/>
          <a:chExt cx="0" cy="0"/>
        </a:xfrm>
      </p:grpSpPr>
      <p:sp>
        <p:nvSpPr>
          <p:cNvPr id="195" name="Google Shape;195;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ctr">
              <a:lnSpc>
                <a:spcPct val="90000"/>
              </a:lnSpc>
              <a:spcBef>
                <a:spcPts val="0"/>
              </a:spcBef>
              <a:spcAft>
                <a:spcPts val="0"/>
              </a:spcAft>
              <a:buClr>
                <a:schemeClr val="lt1"/>
              </a:buClr>
              <a:buSzPts val="3300"/>
              <a:buFont typeface="Verdana"/>
              <a:buNone/>
              <a:defRPr b="1" i="0" sz="3300" u="none" cap="none" strike="noStrike">
                <a:solidFill>
                  <a:schemeClr val="lt1"/>
                </a:solidFill>
                <a:latin typeface="Verdana"/>
                <a:ea typeface="Verdana"/>
                <a:cs typeface="Verdana"/>
                <a:sym typeface="Verdan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96" name="Google Shape;196;p3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17500" lvl="0" marL="457200" marR="0" rtl="0" algn="l">
              <a:lnSpc>
                <a:spcPct val="110000"/>
              </a:lnSpc>
              <a:spcBef>
                <a:spcPts val="800"/>
              </a:spcBef>
              <a:spcAft>
                <a:spcPts val="0"/>
              </a:spcAft>
              <a:buClr>
                <a:schemeClr val="accent1"/>
              </a:buClr>
              <a:buSzPts val="1400"/>
              <a:buFont typeface="Noto Sans Symbols"/>
              <a:buChar char="▪"/>
              <a:defRPr b="0" i="0" sz="1400" u="none" cap="none" strike="noStrike">
                <a:solidFill>
                  <a:schemeClr val="lt1"/>
                </a:solidFill>
                <a:latin typeface="Calibri"/>
                <a:ea typeface="Calibri"/>
                <a:cs typeface="Calibri"/>
                <a:sym typeface="Calibri"/>
              </a:defRPr>
            </a:lvl1pPr>
            <a:lvl2pPr indent="-304800" lvl="1" marL="9144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2pPr>
            <a:lvl3pPr indent="-304800" lvl="2" marL="13716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3pPr>
            <a:lvl4pPr indent="-304800" lvl="3" marL="18288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4pPr>
            <a:lvl5pPr indent="-304800" lvl="4" marL="2286000" marR="0" rtl="0" algn="l">
              <a:lnSpc>
                <a:spcPct val="110000"/>
              </a:lnSpc>
              <a:spcBef>
                <a:spcPts val="800"/>
              </a:spcBef>
              <a:spcAft>
                <a:spcPts val="0"/>
              </a:spcAft>
              <a:buClr>
                <a:schemeClr val="accent1"/>
              </a:buClr>
              <a:buSzPts val="1200"/>
              <a:buFont typeface="Noto Sans Symbols"/>
              <a:buChar char="▪"/>
              <a:defRPr b="0" i="0" sz="1200" u="none" cap="none" strike="noStrike">
                <a:solidFill>
                  <a:schemeClr val="lt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333" name="Shape 333"/>
        <p:cNvGrpSpPr/>
        <p:nvPr/>
      </p:nvGrpSpPr>
      <p:grpSpPr>
        <a:xfrm>
          <a:off x="0" y="0"/>
          <a:ext cx="0" cy="0"/>
          <a:chOff x="0" y="0"/>
          <a:chExt cx="0" cy="0"/>
        </a:xfrm>
      </p:grpSpPr>
      <p:sp>
        <p:nvSpPr>
          <p:cNvPr id="334" name="Google Shape;334;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335" name="Google Shape;335;p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336" name="Google Shape;336;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458" name="Shape 458"/>
        <p:cNvGrpSpPr/>
        <p:nvPr/>
      </p:nvGrpSpPr>
      <p:grpSpPr>
        <a:xfrm>
          <a:off x="0" y="0"/>
          <a:ext cx="0" cy="0"/>
          <a:chOff x="0" y="0"/>
          <a:chExt cx="0" cy="0"/>
        </a:xfrm>
      </p:grpSpPr>
      <p:sp>
        <p:nvSpPr>
          <p:cNvPr id="459" name="Google Shape;459;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460" name="Google Shape;460;p6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461" name="Google Shape;461;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xml"/><Relationship Id="rId3" Type="http://schemas.openxmlformats.org/officeDocument/2006/relationships/image" Target="../media/image27.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hyperlink" Target="https://www.adacore.com/uploads/techPapers/Controlling-Costs-with-Software-Language-Choice-AdaCore-VDC-WP.PDF" TargetMode="External"/><Relationship Id="rId4" Type="http://schemas.openxmlformats.org/officeDocument/2006/relationships/image" Target="../media/image18.png"/><Relationship Id="rId5"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0.jpg"/><Relationship Id="rId5"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1.xml"/><Relationship Id="rId3" Type="http://schemas.openxmlformats.org/officeDocument/2006/relationships/image" Target="../media/image21.jp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3.xml"/><Relationship Id="rId3" Type="http://schemas.openxmlformats.org/officeDocument/2006/relationships/image" Target="../media/image16.gif"/><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2.jpg"/><Relationship Id="rId5"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E7492"/>
            </a:gs>
            <a:gs pos="100000">
              <a:srgbClr val="2F353F"/>
            </a:gs>
          </a:gsLst>
          <a:path path="circle">
            <a:fillToRect b="50%" l="50%" r="50%" t="50%"/>
          </a:path>
          <a:tileRect/>
        </a:gradFill>
      </p:bgPr>
    </p:bg>
    <p:spTree>
      <p:nvGrpSpPr>
        <p:cNvPr id="507" name="Shape 507"/>
        <p:cNvGrpSpPr/>
        <p:nvPr/>
      </p:nvGrpSpPr>
      <p:grpSpPr>
        <a:xfrm>
          <a:off x="0" y="0"/>
          <a:ext cx="0" cy="0"/>
          <a:chOff x="0" y="0"/>
          <a:chExt cx="0" cy="0"/>
        </a:xfrm>
      </p:grpSpPr>
      <p:pic>
        <p:nvPicPr>
          <p:cNvPr id="508" name="Google Shape;508;p77"/>
          <p:cNvPicPr preferRelativeResize="0"/>
          <p:nvPr/>
        </p:nvPicPr>
        <p:blipFill rotWithShape="1">
          <a:blip r:embed="rId3">
            <a:alphaModFix/>
          </a:blip>
          <a:srcRect b="0" l="0" r="0" t="0"/>
          <a:stretch/>
        </p:blipFill>
        <p:spPr>
          <a:xfrm>
            <a:off x="-1" y="-464878"/>
            <a:ext cx="9162675" cy="6085657"/>
          </a:xfrm>
          <a:prstGeom prst="rect">
            <a:avLst/>
          </a:prstGeom>
          <a:noFill/>
          <a:ln>
            <a:noFill/>
          </a:ln>
        </p:spPr>
      </p:pic>
      <p:sp>
        <p:nvSpPr>
          <p:cNvPr id="509" name="Google Shape;509;p77"/>
          <p:cNvSpPr txBox="1"/>
          <p:nvPr>
            <p:ph idx="1" type="body"/>
          </p:nvPr>
        </p:nvSpPr>
        <p:spPr>
          <a:xfrm>
            <a:off x="263128" y="1760954"/>
            <a:ext cx="3293400" cy="1419300"/>
          </a:xfrm>
          <a:prstGeom prst="rect">
            <a:avLst/>
          </a:prstGeom>
          <a:noFill/>
          <a:ln>
            <a:noFill/>
          </a:ln>
        </p:spPr>
        <p:txBody>
          <a:bodyPr anchorCtr="0" anchor="b" bIns="34275" lIns="68575" spcFirstLastPara="1" rIns="68575" wrap="square" tIns="34275">
            <a:noAutofit/>
          </a:bodyPr>
          <a:lstStyle/>
          <a:p>
            <a:pPr indent="0" lvl="0" marL="0" rtl="0" algn="r">
              <a:lnSpc>
                <a:spcPct val="90000"/>
              </a:lnSpc>
              <a:spcBef>
                <a:spcPts val="0"/>
              </a:spcBef>
              <a:spcAft>
                <a:spcPts val="0"/>
              </a:spcAft>
              <a:buSzPts val="2300"/>
              <a:buNone/>
            </a:pPr>
            <a:r>
              <a:rPr lang="en" sz="2300"/>
              <a:t>AdaCore Update</a:t>
            </a:r>
            <a:endParaRPr/>
          </a:p>
          <a:p>
            <a:pPr indent="0" lvl="0" marL="0" rtl="0" algn="r">
              <a:lnSpc>
                <a:spcPct val="90000"/>
              </a:lnSpc>
              <a:spcBef>
                <a:spcPts val="800"/>
              </a:spcBef>
              <a:spcAft>
                <a:spcPts val="0"/>
              </a:spcAft>
              <a:buSzPts val="2300"/>
              <a:buNone/>
            </a:pPr>
            <a:r>
              <a:rPr lang="en" sz="1800"/>
              <a:t>Ada Europe 2019</a:t>
            </a:r>
            <a:endParaRPr sz="1800"/>
          </a:p>
        </p:txBody>
      </p:sp>
      <p:pic>
        <p:nvPicPr>
          <p:cNvPr id="510" name="Google Shape;510;p77"/>
          <p:cNvPicPr preferRelativeResize="0"/>
          <p:nvPr/>
        </p:nvPicPr>
        <p:blipFill rotWithShape="1">
          <a:blip r:embed="rId4">
            <a:alphaModFix/>
          </a:blip>
          <a:srcRect b="0" l="0" r="0" t="0"/>
          <a:stretch/>
        </p:blipFill>
        <p:spPr>
          <a:xfrm>
            <a:off x="7462093" y="4378017"/>
            <a:ext cx="1158032" cy="243175"/>
          </a:xfrm>
          <a:prstGeom prst="rect">
            <a:avLst/>
          </a:prstGeom>
          <a:noFill/>
          <a:ln>
            <a:noFill/>
          </a:ln>
        </p:spPr>
      </p:pic>
      <p:cxnSp>
        <p:nvCxnSpPr>
          <p:cNvPr id="511" name="Google Shape;511;p77"/>
          <p:cNvCxnSpPr/>
          <p:nvPr/>
        </p:nvCxnSpPr>
        <p:spPr>
          <a:xfrm rot="10800000">
            <a:off x="3819525" y="1537125"/>
            <a:ext cx="0" cy="2130000"/>
          </a:xfrm>
          <a:prstGeom prst="straightConnector1">
            <a:avLst/>
          </a:prstGeom>
          <a:noFill/>
          <a:ln cap="flat" cmpd="sng" w="19050">
            <a:solidFill>
              <a:schemeClr val="lt1">
                <a:alpha val="29800"/>
              </a:schemeClr>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1" name="Shape 611"/>
        <p:cNvGrpSpPr/>
        <p:nvPr/>
      </p:nvGrpSpPr>
      <p:grpSpPr>
        <a:xfrm>
          <a:off x="0" y="0"/>
          <a:ext cx="0" cy="0"/>
          <a:chOff x="0" y="0"/>
          <a:chExt cx="0" cy="0"/>
        </a:xfrm>
      </p:grpSpPr>
      <p:sp>
        <p:nvSpPr>
          <p:cNvPr id="612" name="Google Shape;612;p86"/>
          <p:cNvSpPr txBox="1"/>
          <p:nvPr>
            <p:ph idx="1" type="body"/>
          </p:nvPr>
        </p:nvSpPr>
        <p:spPr>
          <a:xfrm>
            <a:off x="0" y="-1"/>
            <a:ext cx="5071800" cy="5143500"/>
          </a:xfrm>
          <a:prstGeom prst="rect">
            <a:avLst/>
          </a:prstGeom>
          <a:solidFill>
            <a:schemeClr val="lt1"/>
          </a:solid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400"/>
              <a:buFont typeface="Arial"/>
              <a:buNone/>
            </a:pPr>
            <a:r>
              <a:t/>
            </a:r>
            <a:endParaRPr/>
          </a:p>
        </p:txBody>
      </p:sp>
      <p:sp>
        <p:nvSpPr>
          <p:cNvPr id="613" name="Google Shape;613;p86"/>
          <p:cNvSpPr txBox="1"/>
          <p:nvPr>
            <p:ph idx="2" type="body"/>
          </p:nvPr>
        </p:nvSpPr>
        <p:spPr>
          <a:xfrm>
            <a:off x="637361" y="325788"/>
            <a:ext cx="3692700" cy="1007400"/>
          </a:xfrm>
          <a:prstGeom prst="rect">
            <a:avLst/>
          </a:prstGeom>
          <a:noFill/>
          <a:ln>
            <a:noFill/>
          </a:ln>
        </p:spPr>
        <p:txBody>
          <a:bodyPr anchorCtr="0" anchor="b" bIns="34275" lIns="68575" spcFirstLastPara="1" rIns="68575" wrap="square" tIns="34275">
            <a:noAutofit/>
          </a:bodyPr>
          <a:lstStyle/>
          <a:p>
            <a:pPr indent="0" lvl="0" marL="0" rtl="0" algn="l">
              <a:lnSpc>
                <a:spcPct val="110000"/>
              </a:lnSpc>
              <a:spcBef>
                <a:spcPts val="0"/>
              </a:spcBef>
              <a:spcAft>
                <a:spcPts val="0"/>
              </a:spcAft>
              <a:buSzPts val="2400"/>
              <a:buNone/>
            </a:pPr>
            <a:r>
              <a:rPr lang="en" sz="2400"/>
              <a:t>SPARK 2014 plans</a:t>
            </a:r>
            <a:endParaRPr/>
          </a:p>
        </p:txBody>
      </p:sp>
      <p:sp>
        <p:nvSpPr>
          <p:cNvPr id="614" name="Google Shape;614;p86"/>
          <p:cNvSpPr txBox="1"/>
          <p:nvPr>
            <p:ph idx="5" type="body"/>
          </p:nvPr>
        </p:nvSpPr>
        <p:spPr>
          <a:xfrm>
            <a:off x="637348" y="1859875"/>
            <a:ext cx="4434600" cy="2278500"/>
          </a:xfrm>
          <a:prstGeom prst="rect">
            <a:avLst/>
          </a:prstGeom>
          <a:noFill/>
          <a:ln>
            <a:noFill/>
          </a:ln>
        </p:spPr>
        <p:txBody>
          <a:bodyPr anchorCtr="0" anchor="t" bIns="34275" lIns="68575" spcFirstLastPara="1" rIns="68575" wrap="square" tIns="34275">
            <a:noAutofit/>
          </a:bodyPr>
          <a:lstStyle/>
          <a:p>
            <a:pPr indent="0" lvl="0" marL="0" marR="0" rtl="0" algn="l">
              <a:lnSpc>
                <a:spcPct val="110000"/>
              </a:lnSpc>
              <a:spcBef>
                <a:spcPts val="0"/>
              </a:spcBef>
              <a:spcAft>
                <a:spcPts val="0"/>
              </a:spcAft>
              <a:buNone/>
            </a:pPr>
            <a:r>
              <a:rPr lang="en" sz="1800"/>
              <a:t>Support for access types</a:t>
            </a:r>
            <a:endParaRPr sz="1800"/>
          </a:p>
          <a:p>
            <a:pPr indent="-127000" lvl="0" marL="215900" marR="0" rtl="0" algn="l">
              <a:lnSpc>
                <a:spcPct val="110000"/>
              </a:lnSpc>
              <a:spcBef>
                <a:spcPts val="800"/>
              </a:spcBef>
              <a:spcAft>
                <a:spcPts val="0"/>
              </a:spcAft>
              <a:buClr>
                <a:schemeClr val="accent1"/>
              </a:buClr>
              <a:buSzPts val="1400"/>
              <a:buFont typeface="Noto Sans Symbols"/>
              <a:buNone/>
            </a:pPr>
            <a:r>
              <a:t/>
            </a:r>
            <a:endParaRPr sz="1800"/>
          </a:p>
          <a:p>
            <a:pPr indent="0" lvl="0" marL="0" marR="0" rtl="0" algn="l">
              <a:lnSpc>
                <a:spcPct val="110000"/>
              </a:lnSpc>
              <a:spcBef>
                <a:spcPts val="800"/>
              </a:spcBef>
              <a:spcAft>
                <a:spcPts val="0"/>
              </a:spcAft>
              <a:buNone/>
            </a:pPr>
            <a:r>
              <a:rPr lang="en" sz="1800"/>
              <a:t>Fine grain initialization proof</a:t>
            </a:r>
            <a:endParaRPr sz="1800"/>
          </a:p>
          <a:p>
            <a:pPr indent="-127000" lvl="0" marL="215900" marR="0" rtl="0" algn="l">
              <a:lnSpc>
                <a:spcPct val="110000"/>
              </a:lnSpc>
              <a:spcBef>
                <a:spcPts val="800"/>
              </a:spcBef>
              <a:spcAft>
                <a:spcPts val="0"/>
              </a:spcAft>
              <a:buClr>
                <a:schemeClr val="accent1"/>
              </a:buClr>
              <a:buSzPts val="1400"/>
              <a:buFont typeface="Noto Sans Symbols"/>
              <a:buNone/>
            </a:pPr>
            <a:r>
              <a:t/>
            </a:r>
            <a:endParaRPr sz="1800"/>
          </a:p>
          <a:p>
            <a:pPr indent="0" lvl="0" marL="0" marR="0" rtl="0" algn="l">
              <a:lnSpc>
                <a:spcPct val="110000"/>
              </a:lnSpc>
              <a:spcBef>
                <a:spcPts val="800"/>
              </a:spcBef>
              <a:spcAft>
                <a:spcPts val="0"/>
              </a:spcAft>
              <a:buNone/>
            </a:pPr>
            <a:r>
              <a:rPr lang="en" sz="1800"/>
              <a:t>Improvements to counter-examples</a:t>
            </a:r>
            <a:endParaRPr sz="1800"/>
          </a:p>
          <a:p>
            <a:pPr indent="-127000" lvl="0" marL="215900" marR="0" rtl="0" algn="l">
              <a:lnSpc>
                <a:spcPct val="110000"/>
              </a:lnSpc>
              <a:spcBef>
                <a:spcPts val="800"/>
              </a:spcBef>
              <a:spcAft>
                <a:spcPts val="0"/>
              </a:spcAft>
              <a:buClr>
                <a:schemeClr val="accent1"/>
              </a:buClr>
              <a:buSzPts val="1400"/>
              <a:buFont typeface="Noto Sans Symbols"/>
              <a:buNone/>
            </a:pPr>
            <a:r>
              <a:t/>
            </a:r>
            <a:endParaRPr sz="1800"/>
          </a:p>
          <a:p>
            <a:pPr indent="0" lvl="0" marL="0" marR="0" rtl="0" algn="l">
              <a:lnSpc>
                <a:spcPct val="110000"/>
              </a:lnSpc>
              <a:spcBef>
                <a:spcPts val="800"/>
              </a:spcBef>
              <a:spcAft>
                <a:spcPts val="0"/>
              </a:spcAft>
              <a:buNone/>
            </a:pPr>
            <a:r>
              <a:rPr lang="en" sz="1800"/>
              <a:t>ISO-26262 (Automotive) qualification</a:t>
            </a:r>
            <a:endParaRPr sz="1800"/>
          </a:p>
          <a:p>
            <a:pPr indent="-127000" lvl="0" marL="215900" marR="0" rtl="0" algn="l">
              <a:lnSpc>
                <a:spcPct val="110000"/>
              </a:lnSpc>
              <a:spcBef>
                <a:spcPts val="800"/>
              </a:spcBef>
              <a:spcAft>
                <a:spcPts val="0"/>
              </a:spcAft>
              <a:buClr>
                <a:schemeClr val="accent1"/>
              </a:buClr>
              <a:buSzPts val="1400"/>
              <a:buFont typeface="Noto Sans Symbols"/>
              <a:buNone/>
            </a:pPr>
            <a:r>
              <a:t/>
            </a:r>
            <a:endParaRPr sz="1800"/>
          </a:p>
          <a:p>
            <a:pPr indent="-127000" lvl="0" marL="215900" marR="0" rtl="0" algn="l">
              <a:lnSpc>
                <a:spcPct val="110000"/>
              </a:lnSpc>
              <a:spcBef>
                <a:spcPts val="800"/>
              </a:spcBef>
              <a:spcAft>
                <a:spcPts val="0"/>
              </a:spcAft>
              <a:buClr>
                <a:schemeClr val="accent1"/>
              </a:buClr>
              <a:buSzPts val="1400"/>
              <a:buFont typeface="Noto Sans Symbols"/>
              <a:buNone/>
            </a:pPr>
            <a:r>
              <a:t/>
            </a:r>
            <a:endParaRPr sz="1800"/>
          </a:p>
        </p:txBody>
      </p:sp>
      <p:sp>
        <p:nvSpPr>
          <p:cNvPr id="615" name="Google Shape;615;p86"/>
          <p:cNvSpPr txBox="1"/>
          <p:nvPr>
            <p:ph idx="6" type="body"/>
          </p:nvPr>
        </p:nvSpPr>
        <p:spPr>
          <a:xfrm>
            <a:off x="640664" y="1400527"/>
            <a:ext cx="3753300" cy="34200"/>
          </a:xfrm>
          <a:prstGeom prst="rect">
            <a:avLst/>
          </a:prstGeom>
          <a:solidFill>
            <a:schemeClr val="dk1">
              <a:alpha val="20000"/>
            </a:schemeClr>
          </a:solid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00"/>
              <a:buFont typeface="Arial"/>
              <a:buNone/>
            </a:pPr>
            <a:r>
              <a:t/>
            </a:r>
            <a:endParaRPr sz="300"/>
          </a:p>
        </p:txBody>
      </p:sp>
      <p:pic>
        <p:nvPicPr>
          <p:cNvPr id="616" name="Google Shape;616;p86"/>
          <p:cNvPicPr preferRelativeResize="0"/>
          <p:nvPr/>
        </p:nvPicPr>
        <p:blipFill rotWithShape="1">
          <a:blip r:embed="rId3">
            <a:alphaModFix/>
          </a:blip>
          <a:srcRect b="0" l="0" r="0" t="0"/>
          <a:stretch/>
        </p:blipFill>
        <p:spPr>
          <a:xfrm>
            <a:off x="5797402" y="1220750"/>
            <a:ext cx="2701999" cy="2701999"/>
          </a:xfrm>
          <a:prstGeom prst="rect">
            <a:avLst/>
          </a:prstGeom>
          <a:noFill/>
          <a:ln>
            <a:noFill/>
          </a:ln>
        </p:spPr>
      </p:pic>
      <p:pic>
        <p:nvPicPr>
          <p:cNvPr id="617" name="Google Shape;617;p86"/>
          <p:cNvPicPr preferRelativeResize="0"/>
          <p:nvPr/>
        </p:nvPicPr>
        <p:blipFill>
          <a:blip r:embed="rId4">
            <a:alphaModFix/>
          </a:blip>
          <a:stretch>
            <a:fillRect/>
          </a:stretch>
        </p:blipFill>
        <p:spPr>
          <a:xfrm>
            <a:off x="7521590" y="4653775"/>
            <a:ext cx="1285538" cy="269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21" name="Shape 621"/>
        <p:cNvGrpSpPr/>
        <p:nvPr/>
      </p:nvGrpSpPr>
      <p:grpSpPr>
        <a:xfrm>
          <a:off x="0" y="0"/>
          <a:ext cx="0" cy="0"/>
          <a:chOff x="0" y="0"/>
          <a:chExt cx="0" cy="0"/>
        </a:xfrm>
      </p:grpSpPr>
      <p:sp>
        <p:nvSpPr>
          <p:cNvPr id="622" name="Google Shape;622;p87"/>
          <p:cNvSpPr txBox="1"/>
          <p:nvPr>
            <p:ph type="title"/>
          </p:nvPr>
        </p:nvSpPr>
        <p:spPr>
          <a:xfrm>
            <a:off x="311700" y="747875"/>
            <a:ext cx="8520600" cy="107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t>Why Ada ?</a:t>
            </a:r>
            <a:endParaRPr b="1" sz="4800"/>
          </a:p>
          <a:p>
            <a:pPr indent="0" lvl="0" marL="0" rtl="0" algn="l">
              <a:spcBef>
                <a:spcPts val="0"/>
              </a:spcBef>
              <a:spcAft>
                <a:spcPts val="0"/>
              </a:spcAft>
              <a:buNone/>
            </a:pPr>
            <a:r>
              <a:t/>
            </a:r>
            <a:endParaRPr/>
          </a:p>
        </p:txBody>
      </p:sp>
      <p:sp>
        <p:nvSpPr>
          <p:cNvPr id="623" name="Google Shape;623;p8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627" name="Shape 627"/>
        <p:cNvGrpSpPr/>
        <p:nvPr/>
      </p:nvGrpSpPr>
      <p:grpSpPr>
        <a:xfrm>
          <a:off x="0" y="0"/>
          <a:ext cx="0" cy="0"/>
          <a:chOff x="0" y="0"/>
          <a:chExt cx="0" cy="0"/>
        </a:xfrm>
      </p:grpSpPr>
      <p:sp>
        <p:nvSpPr>
          <p:cNvPr id="628" name="Google Shape;628;p88"/>
          <p:cNvSpPr txBox="1"/>
          <p:nvPr>
            <p:ph idx="1" type="body"/>
          </p:nvPr>
        </p:nvSpPr>
        <p:spPr>
          <a:xfrm>
            <a:off x="256575" y="351725"/>
            <a:ext cx="8723100" cy="735900"/>
          </a:xfrm>
          <a:prstGeom prst="rect">
            <a:avLst/>
          </a:prstGeom>
        </p:spPr>
        <p:txBody>
          <a:bodyPr anchorCtr="0" anchor="ctr" bIns="91425" lIns="91425" spcFirstLastPara="1" rIns="91425" wrap="square" tIns="91425">
            <a:noAutofit/>
          </a:bodyPr>
          <a:lstStyle/>
          <a:p>
            <a:pPr indent="0" lvl="0" marL="0" rtl="0" algn="l">
              <a:spcBef>
                <a:spcPts val="800"/>
              </a:spcBef>
              <a:spcAft>
                <a:spcPts val="0"/>
              </a:spcAft>
              <a:buNone/>
            </a:pPr>
            <a:r>
              <a:rPr lang="en" sz="2400">
                <a:solidFill>
                  <a:srgbClr val="67BCF9"/>
                </a:solidFill>
              </a:rPr>
              <a:t>Controlling Costs with Software Language Choice</a:t>
            </a:r>
            <a:endParaRPr sz="2400">
              <a:solidFill>
                <a:srgbClr val="67BCF9"/>
              </a:solidFill>
            </a:endParaRPr>
          </a:p>
        </p:txBody>
      </p:sp>
      <p:sp>
        <p:nvSpPr>
          <p:cNvPr id="629" name="Google Shape;629;p88"/>
          <p:cNvSpPr txBox="1"/>
          <p:nvPr>
            <p:ph idx="2" type="body"/>
          </p:nvPr>
        </p:nvSpPr>
        <p:spPr>
          <a:xfrm>
            <a:off x="571500" y="1492251"/>
            <a:ext cx="8048700" cy="26868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t/>
            </a:r>
            <a:endParaRPr/>
          </a:p>
        </p:txBody>
      </p:sp>
      <p:sp>
        <p:nvSpPr>
          <p:cNvPr id="630" name="Google Shape;630;p88"/>
          <p:cNvSpPr txBox="1"/>
          <p:nvPr>
            <p:ph idx="3" type="body"/>
          </p:nvPr>
        </p:nvSpPr>
        <p:spPr>
          <a:xfrm>
            <a:off x="582928" y="1282446"/>
            <a:ext cx="8037600" cy="150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t/>
            </a:r>
            <a:endParaRPr/>
          </a:p>
        </p:txBody>
      </p:sp>
      <p:pic>
        <p:nvPicPr>
          <p:cNvPr id="631" name="Google Shape;631;p88"/>
          <p:cNvPicPr preferRelativeResize="0"/>
          <p:nvPr/>
        </p:nvPicPr>
        <p:blipFill>
          <a:blip r:embed="rId3">
            <a:alphaModFix/>
          </a:blip>
          <a:stretch>
            <a:fillRect/>
          </a:stretch>
        </p:blipFill>
        <p:spPr>
          <a:xfrm>
            <a:off x="3036000" y="1412825"/>
            <a:ext cx="2309075" cy="2933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sp>
        <p:nvSpPr>
          <p:cNvPr id="636" name="Google Shape;636;p89"/>
          <p:cNvSpPr txBox="1"/>
          <p:nvPr>
            <p:ph idx="1" type="body"/>
          </p:nvPr>
        </p:nvSpPr>
        <p:spPr>
          <a:xfrm>
            <a:off x="571500" y="482601"/>
            <a:ext cx="7944000" cy="628500"/>
          </a:xfrm>
          <a:prstGeom prst="rect">
            <a:avLst/>
          </a:prstGeom>
          <a:noFill/>
          <a:ln>
            <a:noFill/>
          </a:ln>
        </p:spPr>
        <p:txBody>
          <a:bodyPr anchorCtr="0" anchor="b" bIns="34275" lIns="68575" spcFirstLastPara="1" rIns="68575" wrap="square" tIns="34275">
            <a:noAutofit/>
          </a:bodyPr>
          <a:lstStyle/>
          <a:p>
            <a:pPr indent="0" lvl="0" marL="0" rtl="0" algn="l">
              <a:lnSpc>
                <a:spcPct val="110000"/>
              </a:lnSpc>
              <a:spcBef>
                <a:spcPts val="0"/>
              </a:spcBef>
              <a:spcAft>
                <a:spcPts val="0"/>
              </a:spcAft>
              <a:buSzPts val="3600"/>
              <a:buNone/>
            </a:pPr>
            <a:r>
              <a:rPr lang="en"/>
              <a:t>Why do they care about Ada?</a:t>
            </a:r>
            <a:endParaRPr/>
          </a:p>
        </p:txBody>
      </p:sp>
      <p:sp>
        <p:nvSpPr>
          <p:cNvPr id="637" name="Google Shape;637;p89"/>
          <p:cNvSpPr txBox="1"/>
          <p:nvPr>
            <p:ph idx="3" type="body"/>
          </p:nvPr>
        </p:nvSpPr>
        <p:spPr>
          <a:xfrm>
            <a:off x="571500" y="1720850"/>
            <a:ext cx="7944000" cy="3368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200"/>
              <a:buNone/>
            </a:pPr>
            <a:r>
              <a:t/>
            </a:r>
            <a:endParaRPr sz="1200"/>
          </a:p>
          <a:p>
            <a:pPr indent="0" lvl="0" marL="0" rtl="0" algn="l">
              <a:lnSpc>
                <a:spcPct val="100000"/>
              </a:lnSpc>
              <a:spcBef>
                <a:spcPts val="800"/>
              </a:spcBef>
              <a:spcAft>
                <a:spcPts val="0"/>
              </a:spcAft>
              <a:buSzPts val="1200"/>
              <a:buNone/>
            </a:pPr>
            <a:r>
              <a:t/>
            </a:r>
            <a:endParaRPr sz="1200"/>
          </a:p>
          <a:p>
            <a:pPr indent="0" lvl="0" marL="0" rtl="0" algn="l">
              <a:lnSpc>
                <a:spcPct val="100000"/>
              </a:lnSpc>
              <a:spcBef>
                <a:spcPts val="800"/>
              </a:spcBef>
              <a:spcAft>
                <a:spcPts val="0"/>
              </a:spcAft>
              <a:buSzPts val="1200"/>
              <a:buNone/>
            </a:pPr>
            <a:r>
              <a:t/>
            </a:r>
            <a:endParaRPr sz="1200"/>
          </a:p>
          <a:p>
            <a:pPr indent="0" lvl="0" marL="0" rtl="0" algn="l">
              <a:lnSpc>
                <a:spcPct val="100000"/>
              </a:lnSpc>
              <a:spcBef>
                <a:spcPts val="800"/>
              </a:spcBef>
              <a:spcAft>
                <a:spcPts val="0"/>
              </a:spcAft>
              <a:buSzPts val="1200"/>
              <a:buNone/>
            </a:pPr>
            <a:r>
              <a:t/>
            </a:r>
            <a:endParaRPr sz="1200"/>
          </a:p>
          <a:p>
            <a:pPr indent="0" lvl="0" marL="0" rtl="0" algn="l">
              <a:lnSpc>
                <a:spcPct val="100000"/>
              </a:lnSpc>
              <a:spcBef>
                <a:spcPts val="800"/>
              </a:spcBef>
              <a:spcAft>
                <a:spcPts val="0"/>
              </a:spcAft>
              <a:buSzPts val="1200"/>
              <a:buNone/>
            </a:pPr>
            <a:r>
              <a:t/>
            </a:r>
            <a:endParaRPr sz="1200"/>
          </a:p>
          <a:p>
            <a:pPr indent="0" lvl="0" marL="0" rtl="0" algn="l">
              <a:lnSpc>
                <a:spcPct val="100000"/>
              </a:lnSpc>
              <a:spcBef>
                <a:spcPts val="800"/>
              </a:spcBef>
              <a:spcAft>
                <a:spcPts val="0"/>
              </a:spcAft>
              <a:buSzPts val="1200"/>
              <a:buNone/>
            </a:pPr>
            <a:r>
              <a:t/>
            </a:r>
            <a:endParaRPr sz="1200"/>
          </a:p>
          <a:p>
            <a:pPr indent="0" lvl="0" marL="0" rtl="0" algn="l">
              <a:lnSpc>
                <a:spcPct val="100000"/>
              </a:lnSpc>
              <a:spcBef>
                <a:spcPts val="800"/>
              </a:spcBef>
              <a:spcAft>
                <a:spcPts val="0"/>
              </a:spcAft>
              <a:buSzPts val="1200"/>
              <a:buNone/>
            </a:pPr>
            <a:r>
              <a:t/>
            </a:r>
            <a:endParaRPr sz="1200"/>
          </a:p>
          <a:p>
            <a:pPr indent="0" lvl="0" marL="0" rtl="0" algn="l">
              <a:lnSpc>
                <a:spcPct val="100000"/>
              </a:lnSpc>
              <a:spcBef>
                <a:spcPts val="800"/>
              </a:spcBef>
              <a:spcAft>
                <a:spcPts val="0"/>
              </a:spcAft>
              <a:buSzPts val="1200"/>
              <a:buNone/>
            </a:pPr>
            <a:r>
              <a:t/>
            </a:r>
            <a:endParaRPr sz="1200"/>
          </a:p>
          <a:p>
            <a:pPr indent="0" lvl="0" marL="0" rtl="0" algn="l">
              <a:lnSpc>
                <a:spcPct val="100000"/>
              </a:lnSpc>
              <a:spcBef>
                <a:spcPts val="800"/>
              </a:spcBef>
              <a:spcAft>
                <a:spcPts val="0"/>
              </a:spcAft>
              <a:buSzPts val="1200"/>
              <a:buNone/>
            </a:pPr>
            <a:r>
              <a:t/>
            </a:r>
            <a:endParaRPr sz="1200"/>
          </a:p>
          <a:p>
            <a:pPr indent="0" lvl="0" marL="0" rtl="0" algn="l">
              <a:lnSpc>
                <a:spcPct val="100000"/>
              </a:lnSpc>
              <a:spcBef>
                <a:spcPts val="800"/>
              </a:spcBef>
              <a:spcAft>
                <a:spcPts val="0"/>
              </a:spcAft>
              <a:buSzPts val="1200"/>
              <a:buNone/>
            </a:pPr>
            <a:r>
              <a:t/>
            </a:r>
            <a:endParaRPr sz="1200"/>
          </a:p>
          <a:p>
            <a:pPr indent="0" lvl="0" marL="0" rtl="0" algn="l">
              <a:lnSpc>
                <a:spcPct val="100000"/>
              </a:lnSpc>
              <a:spcBef>
                <a:spcPts val="800"/>
              </a:spcBef>
              <a:spcAft>
                <a:spcPts val="0"/>
              </a:spcAft>
              <a:buSzPts val="1200"/>
              <a:buNone/>
            </a:pPr>
            <a:r>
              <a:rPr lang="en" sz="1200"/>
              <a:t>Source: </a:t>
            </a:r>
            <a:r>
              <a:rPr lang="en" sz="1200" u="sng">
                <a:solidFill>
                  <a:schemeClr val="hlink"/>
                </a:solidFill>
                <a:hlinkClick r:id="rId3"/>
              </a:rPr>
              <a:t>https://www.adacore.com/uploads/techPapers/Controlling-Costs-with-Software-Language-Choice-AdaCore-VDC-WP.PDF</a:t>
            </a:r>
            <a:endParaRPr sz="1200"/>
          </a:p>
          <a:p>
            <a:pPr indent="-139700" lvl="0" marL="215900" marR="0" rtl="0" algn="l">
              <a:lnSpc>
                <a:spcPct val="100000"/>
              </a:lnSpc>
              <a:spcBef>
                <a:spcPts val="800"/>
              </a:spcBef>
              <a:spcAft>
                <a:spcPts val="0"/>
              </a:spcAft>
              <a:buClr>
                <a:schemeClr val="accent1"/>
              </a:buClr>
              <a:buSzPts val="1200"/>
              <a:buFont typeface="Noto Sans Symbols"/>
              <a:buNone/>
            </a:pPr>
            <a:r>
              <a:t/>
            </a:r>
            <a:endParaRPr sz="1200"/>
          </a:p>
        </p:txBody>
      </p:sp>
      <p:sp>
        <p:nvSpPr>
          <p:cNvPr id="638" name="Google Shape;638;p89"/>
          <p:cNvSpPr txBox="1"/>
          <p:nvPr>
            <p:ph idx="4" type="body"/>
          </p:nvPr>
        </p:nvSpPr>
        <p:spPr>
          <a:xfrm>
            <a:off x="571498" y="1133673"/>
            <a:ext cx="7955400" cy="13800"/>
          </a:xfrm>
          <a:prstGeom prst="rect">
            <a:avLst/>
          </a:prstGeom>
          <a:solidFill>
            <a:schemeClr val="dk1">
              <a:alpha val="20000"/>
            </a:schemeClr>
          </a:solid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00"/>
              <a:buFont typeface="Arial"/>
              <a:buNone/>
            </a:pPr>
            <a:r>
              <a:t/>
            </a:r>
            <a:endParaRPr sz="300"/>
          </a:p>
        </p:txBody>
      </p:sp>
      <p:pic>
        <p:nvPicPr>
          <p:cNvPr id="639" name="Google Shape;639;p89"/>
          <p:cNvPicPr preferRelativeResize="0"/>
          <p:nvPr/>
        </p:nvPicPr>
        <p:blipFill rotWithShape="1">
          <a:blip r:embed="rId4">
            <a:alphaModFix/>
          </a:blip>
          <a:srcRect b="0" l="0" r="0" t="0"/>
          <a:stretch/>
        </p:blipFill>
        <p:spPr>
          <a:xfrm>
            <a:off x="1111718" y="1235786"/>
            <a:ext cx="6772464" cy="3333467"/>
          </a:xfrm>
          <a:prstGeom prst="rect">
            <a:avLst/>
          </a:prstGeom>
          <a:noFill/>
          <a:ln>
            <a:noFill/>
          </a:ln>
        </p:spPr>
      </p:pic>
      <p:pic>
        <p:nvPicPr>
          <p:cNvPr id="640" name="Google Shape;640;p89"/>
          <p:cNvPicPr preferRelativeResize="0"/>
          <p:nvPr/>
        </p:nvPicPr>
        <p:blipFill>
          <a:blip r:embed="rId5">
            <a:alphaModFix/>
          </a:blip>
          <a:stretch>
            <a:fillRect/>
          </a:stretch>
        </p:blipFill>
        <p:spPr>
          <a:xfrm>
            <a:off x="8283349" y="4917500"/>
            <a:ext cx="817877" cy="1717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4" name="Shape 644"/>
        <p:cNvGrpSpPr/>
        <p:nvPr/>
      </p:nvGrpSpPr>
      <p:grpSpPr>
        <a:xfrm>
          <a:off x="0" y="0"/>
          <a:ext cx="0" cy="0"/>
          <a:chOff x="0" y="0"/>
          <a:chExt cx="0" cy="0"/>
        </a:xfrm>
      </p:grpSpPr>
      <p:sp>
        <p:nvSpPr>
          <p:cNvPr id="645" name="Google Shape;645;p90"/>
          <p:cNvSpPr txBox="1"/>
          <p:nvPr>
            <p:ph idx="1" type="body"/>
          </p:nvPr>
        </p:nvSpPr>
        <p:spPr>
          <a:xfrm>
            <a:off x="571500" y="482601"/>
            <a:ext cx="7944000" cy="628500"/>
          </a:xfrm>
          <a:prstGeom prst="rect">
            <a:avLst/>
          </a:prstGeom>
          <a:noFill/>
          <a:ln>
            <a:noFill/>
          </a:ln>
        </p:spPr>
        <p:txBody>
          <a:bodyPr anchorCtr="0" anchor="b" bIns="34275" lIns="68575" spcFirstLastPara="1" rIns="68575" wrap="square" tIns="34275">
            <a:noAutofit/>
          </a:bodyPr>
          <a:lstStyle/>
          <a:p>
            <a:pPr indent="0" lvl="0" marL="0" rtl="0" algn="l">
              <a:lnSpc>
                <a:spcPct val="110000"/>
              </a:lnSpc>
              <a:spcBef>
                <a:spcPts val="0"/>
              </a:spcBef>
              <a:spcAft>
                <a:spcPts val="0"/>
              </a:spcAft>
              <a:buSzPts val="3600"/>
              <a:buNone/>
            </a:pPr>
            <a:r>
              <a:rPr lang="en"/>
              <a:t>Cyber Security</a:t>
            </a:r>
            <a:endParaRPr/>
          </a:p>
        </p:txBody>
      </p:sp>
      <p:sp>
        <p:nvSpPr>
          <p:cNvPr id="646" name="Google Shape;646;p90"/>
          <p:cNvSpPr txBox="1"/>
          <p:nvPr>
            <p:ph idx="3" type="body"/>
          </p:nvPr>
        </p:nvSpPr>
        <p:spPr>
          <a:xfrm>
            <a:off x="571500" y="1720850"/>
            <a:ext cx="4933800" cy="3022500"/>
          </a:xfrm>
          <a:prstGeom prst="rect">
            <a:avLst/>
          </a:prstGeom>
          <a:noFill/>
          <a:ln>
            <a:noFill/>
          </a:ln>
        </p:spPr>
        <p:txBody>
          <a:bodyPr anchorCtr="0" anchor="t" bIns="34275" lIns="68575" spcFirstLastPara="1" rIns="68575" wrap="square" tIns="34275">
            <a:noAutofit/>
          </a:bodyPr>
          <a:lstStyle/>
          <a:p>
            <a:pPr indent="0" lvl="0" marL="0" marR="0" rtl="0" algn="l">
              <a:lnSpc>
                <a:spcPct val="110000"/>
              </a:lnSpc>
              <a:spcBef>
                <a:spcPts val="0"/>
              </a:spcBef>
              <a:spcAft>
                <a:spcPts val="0"/>
              </a:spcAft>
              <a:buNone/>
            </a:pPr>
            <a:r>
              <a:rPr lang="en" sz="1800"/>
              <a:t>The Ada and SPARK languages have intrinsic qualities to develop cyber-security applications</a:t>
            </a:r>
            <a:endParaRPr sz="1800"/>
          </a:p>
          <a:p>
            <a:pPr indent="-127000" lvl="0" marL="215900" marR="0" rtl="0" algn="l">
              <a:lnSpc>
                <a:spcPct val="110000"/>
              </a:lnSpc>
              <a:spcBef>
                <a:spcPts val="800"/>
              </a:spcBef>
              <a:spcAft>
                <a:spcPts val="0"/>
              </a:spcAft>
              <a:buClr>
                <a:schemeClr val="accent1"/>
              </a:buClr>
              <a:buSzPts val="1400"/>
              <a:buFont typeface="Noto Sans Symbols"/>
              <a:buNone/>
            </a:pPr>
            <a:r>
              <a:t/>
            </a:r>
            <a:endParaRPr sz="1800"/>
          </a:p>
          <a:p>
            <a:pPr indent="0" lvl="0" marL="0" marR="0" rtl="0" algn="l">
              <a:lnSpc>
                <a:spcPct val="110000"/>
              </a:lnSpc>
              <a:spcBef>
                <a:spcPts val="800"/>
              </a:spcBef>
              <a:spcAft>
                <a:spcPts val="0"/>
              </a:spcAft>
              <a:buNone/>
            </a:pPr>
            <a:r>
              <a:rPr lang="en" sz="1800"/>
              <a:t>Compiler hardening in development</a:t>
            </a:r>
            <a:endParaRPr sz="1800"/>
          </a:p>
          <a:p>
            <a:pPr indent="-342900" lvl="0" marL="457200" rtl="0" algn="l">
              <a:lnSpc>
                <a:spcPct val="110000"/>
              </a:lnSpc>
              <a:spcBef>
                <a:spcPts val="800"/>
              </a:spcBef>
              <a:spcAft>
                <a:spcPts val="0"/>
              </a:spcAft>
              <a:buClr>
                <a:srgbClr val="000000"/>
              </a:buClr>
              <a:buSzPts val="1800"/>
              <a:buChar char="●"/>
            </a:pPr>
            <a:r>
              <a:rPr lang="en" sz="1800"/>
              <a:t>Memory erasing</a:t>
            </a:r>
            <a:endParaRPr sz="1800"/>
          </a:p>
          <a:p>
            <a:pPr indent="-342900" lvl="0" marL="457200" rtl="0" algn="l">
              <a:lnSpc>
                <a:spcPct val="110000"/>
              </a:lnSpc>
              <a:spcBef>
                <a:spcPts val="0"/>
              </a:spcBef>
              <a:spcAft>
                <a:spcPts val="0"/>
              </a:spcAft>
              <a:buClr>
                <a:srgbClr val="000000"/>
              </a:buClr>
              <a:buSzPts val="1800"/>
              <a:buChar char="●"/>
            </a:pPr>
            <a:r>
              <a:rPr lang="en" sz="1800"/>
              <a:t>Branch hardening</a:t>
            </a:r>
            <a:endParaRPr sz="1800"/>
          </a:p>
          <a:p>
            <a:pPr indent="-139700" lvl="1" marL="520700" rtl="0" algn="l">
              <a:lnSpc>
                <a:spcPct val="110000"/>
              </a:lnSpc>
              <a:spcBef>
                <a:spcPts val="800"/>
              </a:spcBef>
              <a:spcAft>
                <a:spcPts val="0"/>
              </a:spcAft>
              <a:buSzPts val="1200"/>
              <a:buNone/>
            </a:pPr>
            <a:r>
              <a:t/>
            </a:r>
            <a:endParaRPr sz="1800"/>
          </a:p>
          <a:p>
            <a:pPr indent="0" lvl="0" marL="0" marR="0" rtl="0" algn="l">
              <a:lnSpc>
                <a:spcPct val="110000"/>
              </a:lnSpc>
              <a:spcBef>
                <a:spcPts val="800"/>
              </a:spcBef>
              <a:spcAft>
                <a:spcPts val="0"/>
              </a:spcAft>
              <a:buNone/>
            </a:pPr>
            <a:r>
              <a:rPr lang="en" sz="1800"/>
              <a:t>Fuzz-testing</a:t>
            </a:r>
            <a:endParaRPr sz="1800"/>
          </a:p>
          <a:p>
            <a:pPr indent="-139700" lvl="1" marL="520700" rtl="0" algn="l">
              <a:lnSpc>
                <a:spcPct val="110000"/>
              </a:lnSpc>
              <a:spcBef>
                <a:spcPts val="800"/>
              </a:spcBef>
              <a:spcAft>
                <a:spcPts val="0"/>
              </a:spcAft>
              <a:buSzPts val="1200"/>
              <a:buNone/>
            </a:pPr>
            <a:r>
              <a:t/>
            </a:r>
            <a:endParaRPr sz="1800"/>
          </a:p>
        </p:txBody>
      </p:sp>
      <p:sp>
        <p:nvSpPr>
          <p:cNvPr id="647" name="Google Shape;647;p90"/>
          <p:cNvSpPr txBox="1"/>
          <p:nvPr>
            <p:ph idx="4" type="body"/>
          </p:nvPr>
        </p:nvSpPr>
        <p:spPr>
          <a:xfrm>
            <a:off x="571498" y="1133673"/>
            <a:ext cx="7955400" cy="13800"/>
          </a:xfrm>
          <a:prstGeom prst="rect">
            <a:avLst/>
          </a:prstGeom>
          <a:solidFill>
            <a:schemeClr val="dk1">
              <a:alpha val="20000"/>
            </a:schemeClr>
          </a:solid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00"/>
              <a:buFont typeface="Arial"/>
              <a:buNone/>
            </a:pPr>
            <a:r>
              <a:t/>
            </a:r>
            <a:endParaRPr sz="300"/>
          </a:p>
        </p:txBody>
      </p:sp>
      <p:pic>
        <p:nvPicPr>
          <p:cNvPr descr="https://www.adacore.com/uploads/books/_1000xAUTO_crop_center-center/CyberSecurity-Cover.jpg" id="648" name="Google Shape;648;p90"/>
          <p:cNvPicPr preferRelativeResize="0"/>
          <p:nvPr/>
        </p:nvPicPr>
        <p:blipFill rotWithShape="1">
          <a:blip r:embed="rId3">
            <a:alphaModFix/>
          </a:blip>
          <a:srcRect b="0" l="0" r="0" t="0"/>
          <a:stretch/>
        </p:blipFill>
        <p:spPr>
          <a:xfrm>
            <a:off x="5712303" y="0"/>
            <a:ext cx="3421856"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sp>
        <p:nvSpPr>
          <p:cNvPr id="653" name="Google Shape;653;p91"/>
          <p:cNvSpPr txBox="1"/>
          <p:nvPr>
            <p:ph idx="1" type="body"/>
          </p:nvPr>
        </p:nvSpPr>
        <p:spPr>
          <a:xfrm>
            <a:off x="540950" y="245026"/>
            <a:ext cx="7944000" cy="628500"/>
          </a:xfrm>
          <a:prstGeom prst="rect">
            <a:avLst/>
          </a:prstGeom>
        </p:spPr>
        <p:txBody>
          <a:bodyPr anchorCtr="0" anchor="b" bIns="34275" lIns="68575" spcFirstLastPara="1" rIns="68575" wrap="square" tIns="34275">
            <a:noAutofit/>
          </a:bodyPr>
          <a:lstStyle/>
          <a:p>
            <a:pPr indent="0" lvl="0" marL="0" rtl="0" algn="ctr">
              <a:spcBef>
                <a:spcPts val="800"/>
              </a:spcBef>
              <a:spcAft>
                <a:spcPts val="0"/>
              </a:spcAft>
              <a:buNone/>
            </a:pPr>
            <a:r>
              <a:rPr lang="en" sz="2400"/>
              <a:t>CENELEC EN 50128 &amp; DO178/ED12C</a:t>
            </a:r>
            <a:endParaRPr sz="2400"/>
          </a:p>
        </p:txBody>
      </p:sp>
      <p:sp>
        <p:nvSpPr>
          <p:cNvPr id="654" name="Google Shape;654;p91"/>
          <p:cNvSpPr txBox="1"/>
          <p:nvPr>
            <p:ph idx="2" type="body"/>
          </p:nvPr>
        </p:nvSpPr>
        <p:spPr>
          <a:xfrm>
            <a:off x="571500" y="1263651"/>
            <a:ext cx="7944000" cy="400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
        <p:nvSpPr>
          <p:cNvPr id="655" name="Google Shape;655;p91"/>
          <p:cNvSpPr txBox="1"/>
          <p:nvPr>
            <p:ph idx="3" type="body"/>
          </p:nvPr>
        </p:nvSpPr>
        <p:spPr>
          <a:xfrm>
            <a:off x="571500" y="1720850"/>
            <a:ext cx="5193000" cy="30225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
        <p:nvSpPr>
          <p:cNvPr id="656" name="Google Shape;656;p91"/>
          <p:cNvSpPr txBox="1"/>
          <p:nvPr>
            <p:ph idx="4" type="body"/>
          </p:nvPr>
        </p:nvSpPr>
        <p:spPr>
          <a:xfrm>
            <a:off x="571498" y="1133673"/>
            <a:ext cx="7955400" cy="138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pic>
        <p:nvPicPr>
          <p:cNvPr id="657" name="Google Shape;657;p91"/>
          <p:cNvPicPr preferRelativeResize="0"/>
          <p:nvPr/>
        </p:nvPicPr>
        <p:blipFill>
          <a:blip r:embed="rId3">
            <a:alphaModFix/>
          </a:blip>
          <a:stretch>
            <a:fillRect/>
          </a:stretch>
        </p:blipFill>
        <p:spPr>
          <a:xfrm>
            <a:off x="4845925" y="1490525"/>
            <a:ext cx="1980725" cy="2982044"/>
          </a:xfrm>
          <a:prstGeom prst="rect">
            <a:avLst/>
          </a:prstGeom>
          <a:noFill/>
          <a:ln>
            <a:noFill/>
          </a:ln>
        </p:spPr>
      </p:pic>
      <p:pic>
        <p:nvPicPr>
          <p:cNvPr id="658" name="Google Shape;658;p91"/>
          <p:cNvPicPr preferRelativeResize="0"/>
          <p:nvPr/>
        </p:nvPicPr>
        <p:blipFill>
          <a:blip r:embed="rId4">
            <a:alphaModFix/>
          </a:blip>
          <a:stretch>
            <a:fillRect/>
          </a:stretch>
        </p:blipFill>
        <p:spPr>
          <a:xfrm>
            <a:off x="1536800" y="1470300"/>
            <a:ext cx="1980718" cy="3022500"/>
          </a:xfrm>
          <a:prstGeom prst="rect">
            <a:avLst/>
          </a:prstGeom>
          <a:noFill/>
          <a:ln>
            <a:noFill/>
          </a:ln>
        </p:spPr>
      </p:pic>
      <p:pic>
        <p:nvPicPr>
          <p:cNvPr id="659" name="Google Shape;659;p91"/>
          <p:cNvPicPr preferRelativeResize="0"/>
          <p:nvPr/>
        </p:nvPicPr>
        <p:blipFill>
          <a:blip r:embed="rId5">
            <a:alphaModFix/>
          </a:blip>
          <a:stretch>
            <a:fillRect/>
          </a:stretch>
        </p:blipFill>
        <p:spPr>
          <a:xfrm>
            <a:off x="7668940" y="4709150"/>
            <a:ext cx="1285538" cy="269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663" name="Shape 663"/>
        <p:cNvGrpSpPr/>
        <p:nvPr/>
      </p:nvGrpSpPr>
      <p:grpSpPr>
        <a:xfrm>
          <a:off x="0" y="0"/>
          <a:ext cx="0" cy="0"/>
          <a:chOff x="0" y="0"/>
          <a:chExt cx="0" cy="0"/>
        </a:xfrm>
      </p:grpSpPr>
      <p:sp>
        <p:nvSpPr>
          <p:cNvPr id="664" name="Google Shape;664;p92"/>
          <p:cNvSpPr txBox="1"/>
          <p:nvPr>
            <p:ph idx="1" type="body"/>
          </p:nvPr>
        </p:nvSpPr>
        <p:spPr>
          <a:xfrm>
            <a:off x="571500" y="355600"/>
            <a:ext cx="8048700" cy="717600"/>
          </a:xfrm>
          <a:prstGeom prst="rect">
            <a:avLst/>
          </a:prstGeom>
        </p:spPr>
        <p:txBody>
          <a:bodyPr anchorCtr="0" anchor="ctr" bIns="91425" lIns="91425" spcFirstLastPara="1" rIns="91425" wrap="square" tIns="91425">
            <a:noAutofit/>
          </a:bodyPr>
          <a:lstStyle/>
          <a:p>
            <a:pPr indent="0" lvl="0" marL="0" rtl="0" algn="l">
              <a:lnSpc>
                <a:spcPct val="150000"/>
              </a:lnSpc>
              <a:spcBef>
                <a:spcPts val="800"/>
              </a:spcBef>
              <a:spcAft>
                <a:spcPts val="0"/>
              </a:spcAft>
              <a:buNone/>
            </a:pPr>
            <a:r>
              <a:rPr lang="en" sz="2600">
                <a:solidFill>
                  <a:srgbClr val="67BCF9"/>
                </a:solidFill>
              </a:rPr>
              <a:t>Ada pedigree - Certification</a:t>
            </a:r>
            <a:endParaRPr sz="2600">
              <a:solidFill>
                <a:srgbClr val="67BCF9"/>
              </a:solidFill>
            </a:endParaRPr>
          </a:p>
        </p:txBody>
      </p:sp>
      <p:sp>
        <p:nvSpPr>
          <p:cNvPr id="665" name="Google Shape;665;p92"/>
          <p:cNvSpPr txBox="1"/>
          <p:nvPr>
            <p:ph idx="2" type="body"/>
          </p:nvPr>
        </p:nvSpPr>
        <p:spPr>
          <a:xfrm>
            <a:off x="571500" y="1111250"/>
            <a:ext cx="8048700" cy="3180600"/>
          </a:xfrm>
          <a:prstGeom prst="rect">
            <a:avLst/>
          </a:prstGeom>
        </p:spPr>
        <p:txBody>
          <a:bodyPr anchorCtr="0" anchor="t" bIns="91425" lIns="91425" spcFirstLastPara="1" rIns="91425" wrap="square" tIns="91425">
            <a:noAutofit/>
          </a:bodyPr>
          <a:lstStyle/>
          <a:p>
            <a:pPr indent="0" lvl="0" marL="0" rtl="0" algn="l">
              <a:lnSpc>
                <a:spcPct val="150000"/>
              </a:lnSpc>
              <a:spcBef>
                <a:spcPts val="800"/>
              </a:spcBef>
              <a:spcAft>
                <a:spcPts val="0"/>
              </a:spcAft>
              <a:buNone/>
            </a:pPr>
            <a:r>
              <a:t/>
            </a:r>
            <a:endParaRPr sz="1800">
              <a:solidFill>
                <a:schemeClr val="dk1"/>
              </a:solidFill>
            </a:endParaRPr>
          </a:p>
          <a:p>
            <a:pPr indent="0" lvl="0" marL="0" rtl="0" algn="l">
              <a:lnSpc>
                <a:spcPct val="150000"/>
              </a:lnSpc>
              <a:spcBef>
                <a:spcPts val="800"/>
              </a:spcBef>
              <a:spcAft>
                <a:spcPts val="0"/>
              </a:spcAft>
              <a:buNone/>
            </a:pPr>
            <a:r>
              <a:rPr lang="en" sz="1800">
                <a:solidFill>
                  <a:schemeClr val="dk1"/>
                </a:solidFill>
              </a:rPr>
              <a:t>8 completed certification projects (</a:t>
            </a:r>
            <a:r>
              <a:rPr lang="en" sz="1800">
                <a:solidFill>
                  <a:schemeClr val="dk1"/>
                </a:solidFill>
              </a:rPr>
              <a:t>space, railway, avionics) and 6 in the pipeline </a:t>
            </a:r>
            <a:endParaRPr sz="1800">
              <a:solidFill>
                <a:srgbClr val="FFFFFF"/>
              </a:solidFill>
            </a:endParaRPr>
          </a:p>
          <a:p>
            <a:pPr indent="0" lvl="0" marL="0" rtl="0" algn="l">
              <a:lnSpc>
                <a:spcPct val="150000"/>
              </a:lnSpc>
              <a:spcBef>
                <a:spcPts val="800"/>
              </a:spcBef>
              <a:spcAft>
                <a:spcPts val="0"/>
              </a:spcAft>
              <a:buNone/>
            </a:pPr>
            <a:r>
              <a:rPr lang="en" sz="1800">
                <a:solidFill>
                  <a:srgbClr val="FFFFFF"/>
                </a:solidFill>
              </a:rPr>
              <a:t>ISO 26262 certification of our Ada and C compilers for RISC V, GNAT CCG, SPARK Pro. TUV is the certification authority.</a:t>
            </a:r>
            <a:endParaRPr sz="1800">
              <a:solidFill>
                <a:srgbClr val="FFFFFF"/>
              </a:solidFill>
            </a:endParaRPr>
          </a:p>
          <a:p>
            <a:pPr indent="0" lvl="0" marL="0" rtl="0" algn="l">
              <a:lnSpc>
                <a:spcPct val="150000"/>
              </a:lnSpc>
              <a:spcBef>
                <a:spcPts val="800"/>
              </a:spcBef>
              <a:spcAft>
                <a:spcPts val="0"/>
              </a:spcAft>
              <a:buNone/>
            </a:pPr>
            <a:r>
              <a:t/>
            </a:r>
            <a:endParaRPr sz="18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669" name="Shape 669"/>
        <p:cNvGrpSpPr/>
        <p:nvPr/>
      </p:nvGrpSpPr>
      <p:grpSpPr>
        <a:xfrm>
          <a:off x="0" y="0"/>
          <a:ext cx="0" cy="0"/>
          <a:chOff x="0" y="0"/>
          <a:chExt cx="0" cy="0"/>
        </a:xfrm>
      </p:grpSpPr>
      <p:sp>
        <p:nvSpPr>
          <p:cNvPr id="670" name="Google Shape;670;p93"/>
          <p:cNvSpPr txBox="1"/>
          <p:nvPr>
            <p:ph idx="2" type="body"/>
          </p:nvPr>
        </p:nvSpPr>
        <p:spPr>
          <a:xfrm>
            <a:off x="571500" y="1123507"/>
            <a:ext cx="8048700" cy="3180600"/>
          </a:xfrm>
          <a:prstGeom prst="rect">
            <a:avLst/>
          </a:prstGeom>
        </p:spPr>
        <p:txBody>
          <a:bodyPr anchorCtr="0" anchor="t" bIns="91425" lIns="91425" spcFirstLastPara="1" rIns="91425" wrap="square" tIns="91425">
            <a:noAutofit/>
          </a:bodyPr>
          <a:lstStyle/>
          <a:p>
            <a:pPr indent="0" lvl="0" marL="0" rtl="0" algn="l">
              <a:lnSpc>
                <a:spcPct val="150000"/>
              </a:lnSpc>
              <a:spcBef>
                <a:spcPts val="800"/>
              </a:spcBef>
              <a:spcAft>
                <a:spcPts val="0"/>
              </a:spcAft>
              <a:buNone/>
            </a:pPr>
            <a:r>
              <a:rPr lang="en" sz="1800">
                <a:solidFill>
                  <a:srgbClr val="67BCF9"/>
                </a:solidFill>
              </a:rPr>
              <a:t>Mentorship services</a:t>
            </a:r>
            <a:endParaRPr sz="1800">
              <a:solidFill>
                <a:srgbClr val="67BCF9"/>
              </a:solidFill>
            </a:endParaRPr>
          </a:p>
          <a:p>
            <a:pPr indent="-342900" lvl="0" marL="457200" rtl="0" algn="l">
              <a:lnSpc>
                <a:spcPct val="150000"/>
              </a:lnSpc>
              <a:spcBef>
                <a:spcPts val="800"/>
              </a:spcBef>
              <a:spcAft>
                <a:spcPts val="0"/>
              </a:spcAft>
              <a:buClr>
                <a:srgbClr val="67BCF9"/>
              </a:buClr>
              <a:buSzPts val="1800"/>
              <a:buFont typeface="Calibri"/>
              <a:buChar char="▪"/>
            </a:pPr>
            <a:r>
              <a:rPr lang="en" sz="1800">
                <a:solidFill>
                  <a:schemeClr val="dk1"/>
                </a:solidFill>
              </a:rPr>
              <a:t>Accompany adoption of Ada and SPARK when migrating from C</a:t>
            </a:r>
            <a:endParaRPr sz="1800">
              <a:solidFill>
                <a:schemeClr val="dk1"/>
              </a:solidFill>
            </a:endParaRPr>
          </a:p>
          <a:p>
            <a:pPr indent="-342900" lvl="0" marL="457200" rtl="0" algn="l">
              <a:lnSpc>
                <a:spcPct val="150000"/>
              </a:lnSpc>
              <a:spcBef>
                <a:spcPts val="800"/>
              </a:spcBef>
              <a:spcAft>
                <a:spcPts val="0"/>
              </a:spcAft>
              <a:buClr>
                <a:srgbClr val="67BCF9"/>
              </a:buClr>
              <a:buSzPts val="1800"/>
              <a:buFont typeface="Calibri"/>
              <a:buChar char="▪"/>
            </a:pPr>
            <a:r>
              <a:rPr lang="en" sz="1800">
                <a:solidFill>
                  <a:schemeClr val="dk1"/>
                </a:solidFill>
              </a:rPr>
              <a:t>Automotive (NVIDIA)</a:t>
            </a:r>
            <a:endParaRPr sz="1800">
              <a:solidFill>
                <a:schemeClr val="dk1"/>
              </a:solidFill>
            </a:endParaRPr>
          </a:p>
          <a:p>
            <a:pPr indent="-342900" lvl="0" marL="457200" rtl="0" algn="l">
              <a:lnSpc>
                <a:spcPct val="150000"/>
              </a:lnSpc>
              <a:spcBef>
                <a:spcPts val="800"/>
              </a:spcBef>
              <a:spcAft>
                <a:spcPts val="0"/>
              </a:spcAft>
              <a:buClr>
                <a:srgbClr val="67BCF9"/>
              </a:buClr>
              <a:buSzPts val="1800"/>
              <a:buFont typeface="Calibri"/>
              <a:buChar char="▪"/>
            </a:pPr>
            <a:r>
              <a:rPr lang="en" sz="1800">
                <a:solidFill>
                  <a:schemeClr val="dk1"/>
                </a:solidFill>
              </a:rPr>
              <a:t>Medical devices (</a:t>
            </a:r>
            <a:r>
              <a:rPr lang="en" sz="1800">
                <a:solidFill>
                  <a:schemeClr val="dk1"/>
                </a:solidFill>
              </a:rPr>
              <a:t>Welch Allen) </a:t>
            </a:r>
            <a:endParaRPr sz="1800">
              <a:solidFill>
                <a:schemeClr val="dk1"/>
              </a:solidFill>
            </a:endParaRPr>
          </a:p>
          <a:p>
            <a:pPr indent="0" lvl="0" marL="0" rtl="0" algn="l">
              <a:lnSpc>
                <a:spcPct val="150000"/>
              </a:lnSpc>
              <a:spcBef>
                <a:spcPts val="800"/>
              </a:spcBef>
              <a:spcAft>
                <a:spcPts val="0"/>
              </a:spcAft>
              <a:buNone/>
            </a:pPr>
            <a:r>
              <a:t/>
            </a:r>
            <a:endParaRPr sz="1800">
              <a:solidFill>
                <a:srgbClr val="67BCF9"/>
              </a:solidFill>
            </a:endParaRPr>
          </a:p>
          <a:p>
            <a:pPr indent="0" lvl="0" marL="0" rtl="0" algn="l">
              <a:lnSpc>
                <a:spcPct val="150000"/>
              </a:lnSpc>
              <a:spcBef>
                <a:spcPts val="800"/>
              </a:spcBef>
              <a:spcAft>
                <a:spcPts val="0"/>
              </a:spcAft>
              <a:buNone/>
            </a:pPr>
            <a:r>
              <a:t/>
            </a:r>
            <a:endParaRPr sz="1800">
              <a:solidFill>
                <a:srgbClr val="67BCF9"/>
              </a:solidFill>
            </a:endParaRPr>
          </a:p>
          <a:p>
            <a:pPr indent="0" lvl="0" marL="0" rtl="0" algn="l">
              <a:lnSpc>
                <a:spcPct val="150000"/>
              </a:lnSpc>
              <a:spcBef>
                <a:spcPts val="800"/>
              </a:spcBef>
              <a:spcAft>
                <a:spcPts val="0"/>
              </a:spcAft>
              <a:buNone/>
            </a:pPr>
            <a:r>
              <a:t/>
            </a:r>
            <a:endParaRPr sz="1800">
              <a:solidFill>
                <a:srgbClr val="67BCF9"/>
              </a:solidFill>
            </a:endParaRPr>
          </a:p>
        </p:txBody>
      </p:sp>
      <p:sp>
        <p:nvSpPr>
          <p:cNvPr id="671" name="Google Shape;671;p93"/>
          <p:cNvSpPr txBox="1"/>
          <p:nvPr>
            <p:ph idx="1" type="body"/>
          </p:nvPr>
        </p:nvSpPr>
        <p:spPr>
          <a:xfrm>
            <a:off x="571500" y="355600"/>
            <a:ext cx="8048700" cy="717600"/>
          </a:xfrm>
          <a:prstGeom prst="rect">
            <a:avLst/>
          </a:prstGeom>
        </p:spPr>
        <p:txBody>
          <a:bodyPr anchorCtr="0" anchor="ctr" bIns="91425" lIns="91425" spcFirstLastPara="1" rIns="91425" wrap="square" tIns="91425">
            <a:noAutofit/>
          </a:bodyPr>
          <a:lstStyle/>
          <a:p>
            <a:pPr indent="0" lvl="0" marL="0" rtl="0" algn="l">
              <a:lnSpc>
                <a:spcPct val="150000"/>
              </a:lnSpc>
              <a:spcBef>
                <a:spcPts val="800"/>
              </a:spcBef>
              <a:spcAft>
                <a:spcPts val="0"/>
              </a:spcAft>
              <a:buNone/>
            </a:pPr>
            <a:r>
              <a:rPr lang="en" sz="2600">
                <a:solidFill>
                  <a:srgbClr val="67BCF9"/>
                </a:solidFill>
              </a:rPr>
              <a:t>Same language, new markets</a:t>
            </a:r>
            <a:endParaRPr sz="2600">
              <a:solidFill>
                <a:srgbClr val="67BCF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675" name="Shape 675"/>
        <p:cNvGrpSpPr/>
        <p:nvPr/>
      </p:nvGrpSpPr>
      <p:grpSpPr>
        <a:xfrm>
          <a:off x="0" y="0"/>
          <a:ext cx="0" cy="0"/>
          <a:chOff x="0" y="0"/>
          <a:chExt cx="0" cy="0"/>
        </a:xfrm>
      </p:grpSpPr>
      <p:sp>
        <p:nvSpPr>
          <p:cNvPr id="676" name="Google Shape;676;p94"/>
          <p:cNvSpPr txBox="1"/>
          <p:nvPr>
            <p:ph idx="1" type="body"/>
          </p:nvPr>
        </p:nvSpPr>
        <p:spPr>
          <a:xfrm>
            <a:off x="571500" y="355600"/>
            <a:ext cx="8048700" cy="717600"/>
          </a:xfrm>
          <a:prstGeom prst="rect">
            <a:avLst/>
          </a:prstGeom>
        </p:spPr>
        <p:txBody>
          <a:bodyPr anchorCtr="0" anchor="ctr" bIns="91425" lIns="91425" spcFirstLastPara="1" rIns="91425" wrap="square" tIns="91425">
            <a:noAutofit/>
          </a:bodyPr>
          <a:lstStyle/>
          <a:p>
            <a:pPr indent="0" lvl="0" marL="0" rtl="0" algn="l">
              <a:lnSpc>
                <a:spcPct val="150000"/>
              </a:lnSpc>
              <a:spcBef>
                <a:spcPts val="800"/>
              </a:spcBef>
              <a:spcAft>
                <a:spcPts val="0"/>
              </a:spcAft>
              <a:buNone/>
            </a:pPr>
            <a:r>
              <a:rPr lang="en" sz="2600">
                <a:solidFill>
                  <a:srgbClr val="67BCF9"/>
                </a:solidFill>
              </a:rPr>
              <a:t>Ada advocacy</a:t>
            </a:r>
            <a:endParaRPr sz="2600">
              <a:solidFill>
                <a:srgbClr val="67BCF9"/>
              </a:solidFill>
            </a:endParaRPr>
          </a:p>
        </p:txBody>
      </p:sp>
      <p:sp>
        <p:nvSpPr>
          <p:cNvPr id="677" name="Google Shape;677;p94"/>
          <p:cNvSpPr txBox="1"/>
          <p:nvPr>
            <p:ph idx="2" type="body"/>
          </p:nvPr>
        </p:nvSpPr>
        <p:spPr>
          <a:xfrm>
            <a:off x="571500" y="1111250"/>
            <a:ext cx="8048700" cy="3180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800"/>
              </a:spcBef>
              <a:spcAft>
                <a:spcPts val="0"/>
              </a:spcAft>
              <a:buClr>
                <a:schemeClr val="dk1"/>
              </a:buClr>
              <a:buSzPts val="1800"/>
              <a:buChar char="●"/>
            </a:pPr>
            <a:r>
              <a:rPr lang="en" sz="1800">
                <a:solidFill>
                  <a:schemeClr val="dk1"/>
                </a:solidFill>
              </a:rPr>
              <a:t>RISC-V Foundation Membership - C and Ada compilation support for RISC-V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White paper “Ada: Meeting Tomorrow’s Software Challenges Today”</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Book “SPARK Ada for the Misra C Developer”</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Hex Five Partnership - Ada for Multicore Security</a:t>
            </a:r>
            <a:endParaRPr sz="1800">
              <a:solidFill>
                <a:schemeClr val="dk1"/>
              </a:solidFill>
            </a:endParaRPr>
          </a:p>
          <a:p>
            <a:pPr indent="0" lvl="0" marL="0" rtl="0" algn="l">
              <a:lnSpc>
                <a:spcPct val="150000"/>
              </a:lnSpc>
              <a:spcBef>
                <a:spcPts val="800"/>
              </a:spcBef>
              <a:spcAft>
                <a:spcPts val="0"/>
              </a:spcAft>
              <a:buNone/>
            </a:pPr>
            <a:r>
              <a:t/>
            </a:r>
            <a:endParaRPr sz="1800">
              <a:solidFill>
                <a:srgbClr val="FFFFFF"/>
              </a:solidFill>
            </a:endParaRPr>
          </a:p>
          <a:p>
            <a:pPr indent="0" lvl="0" marL="0" rtl="0" algn="l">
              <a:lnSpc>
                <a:spcPct val="150000"/>
              </a:lnSpc>
              <a:spcBef>
                <a:spcPts val="800"/>
              </a:spcBef>
              <a:spcAft>
                <a:spcPts val="0"/>
              </a:spcAft>
              <a:buNone/>
            </a:pPr>
            <a:r>
              <a:t/>
            </a:r>
            <a:endParaRPr sz="18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681" name="Shape 681"/>
        <p:cNvGrpSpPr/>
        <p:nvPr/>
      </p:nvGrpSpPr>
      <p:grpSpPr>
        <a:xfrm>
          <a:off x="0" y="0"/>
          <a:ext cx="0" cy="0"/>
          <a:chOff x="0" y="0"/>
          <a:chExt cx="0" cy="0"/>
        </a:xfrm>
      </p:grpSpPr>
      <p:sp>
        <p:nvSpPr>
          <p:cNvPr id="682" name="Google Shape;682;p95"/>
          <p:cNvSpPr txBox="1"/>
          <p:nvPr>
            <p:ph idx="2" type="body"/>
          </p:nvPr>
        </p:nvSpPr>
        <p:spPr>
          <a:xfrm>
            <a:off x="571500" y="1123507"/>
            <a:ext cx="8048700" cy="3180600"/>
          </a:xfrm>
          <a:prstGeom prst="rect">
            <a:avLst/>
          </a:prstGeom>
        </p:spPr>
        <p:txBody>
          <a:bodyPr anchorCtr="0" anchor="t" bIns="91425" lIns="91425" spcFirstLastPara="1" rIns="91425" wrap="square" tIns="91425">
            <a:noAutofit/>
          </a:bodyPr>
          <a:lstStyle/>
          <a:p>
            <a:pPr indent="0" lvl="0" marL="0" rtl="0" algn="l">
              <a:lnSpc>
                <a:spcPct val="150000"/>
              </a:lnSpc>
              <a:spcBef>
                <a:spcPts val="800"/>
              </a:spcBef>
              <a:spcAft>
                <a:spcPts val="0"/>
              </a:spcAft>
              <a:buNone/>
            </a:pPr>
            <a:r>
              <a:rPr lang="en" sz="1800">
                <a:solidFill>
                  <a:schemeClr val="dk1"/>
                </a:solidFill>
              </a:rPr>
              <a:t>FACE</a:t>
            </a:r>
            <a:endParaRPr sz="1800">
              <a:solidFill>
                <a:schemeClr val="dk1"/>
              </a:solidFill>
            </a:endParaRPr>
          </a:p>
          <a:p>
            <a:pPr indent="0" lvl="0" marL="0" rtl="0" algn="l">
              <a:lnSpc>
                <a:spcPct val="115000"/>
              </a:lnSpc>
              <a:spcBef>
                <a:spcPts val="800"/>
              </a:spcBef>
              <a:spcAft>
                <a:spcPts val="0"/>
              </a:spcAft>
              <a:buNone/>
            </a:pPr>
            <a:r>
              <a:rPr lang="en" sz="1800">
                <a:solidFill>
                  <a:schemeClr val="dk1"/>
                </a:solidFill>
              </a:rPr>
              <a:t>“In raising our membership level to Principal in the FACE Consortium, we will continue to participate actively in the definition of the FACE Technical Standard and ensure Ada’s role in the Safety capability sets”</a:t>
            </a:r>
            <a:endParaRPr sz="1800">
              <a:solidFill>
                <a:schemeClr val="dk1"/>
              </a:solidFill>
            </a:endParaRPr>
          </a:p>
          <a:p>
            <a:pPr indent="0" lvl="0" marL="0" rtl="0" algn="l">
              <a:lnSpc>
                <a:spcPct val="115000"/>
              </a:lnSpc>
              <a:spcBef>
                <a:spcPts val="800"/>
              </a:spcBef>
              <a:spcAft>
                <a:spcPts val="0"/>
              </a:spcAft>
              <a:buNone/>
            </a:pPr>
            <a:r>
              <a:t/>
            </a:r>
            <a:endParaRPr sz="1800">
              <a:solidFill>
                <a:schemeClr val="dk1"/>
              </a:solidFill>
            </a:endParaRPr>
          </a:p>
          <a:p>
            <a:pPr indent="0" lvl="0" marL="0" rtl="0" algn="l">
              <a:lnSpc>
                <a:spcPct val="150000"/>
              </a:lnSpc>
              <a:spcBef>
                <a:spcPts val="800"/>
              </a:spcBef>
              <a:spcAft>
                <a:spcPts val="0"/>
              </a:spcAft>
              <a:buNone/>
            </a:pPr>
            <a:r>
              <a:rPr lang="en" sz="1800">
                <a:solidFill>
                  <a:schemeClr val="dk1"/>
                </a:solidFill>
              </a:rPr>
              <a:t>Make With Ada</a:t>
            </a:r>
            <a:endParaRPr sz="1800">
              <a:solidFill>
                <a:schemeClr val="dk1"/>
              </a:solidFill>
            </a:endParaRPr>
          </a:p>
          <a:p>
            <a:pPr indent="0" lvl="0" marL="0" rtl="0" algn="l">
              <a:lnSpc>
                <a:spcPct val="150000"/>
              </a:lnSpc>
              <a:spcBef>
                <a:spcPts val="800"/>
              </a:spcBef>
              <a:spcAft>
                <a:spcPts val="0"/>
              </a:spcAft>
              <a:buNone/>
            </a:pPr>
            <a:r>
              <a:t/>
            </a:r>
            <a:endParaRPr sz="1800">
              <a:solidFill>
                <a:schemeClr val="dk1"/>
              </a:solidFill>
            </a:endParaRPr>
          </a:p>
        </p:txBody>
      </p:sp>
      <p:sp>
        <p:nvSpPr>
          <p:cNvPr id="683" name="Google Shape;683;p95"/>
          <p:cNvSpPr txBox="1"/>
          <p:nvPr>
            <p:ph idx="1" type="body"/>
          </p:nvPr>
        </p:nvSpPr>
        <p:spPr>
          <a:xfrm>
            <a:off x="571500" y="355600"/>
            <a:ext cx="8048700" cy="717600"/>
          </a:xfrm>
          <a:prstGeom prst="rect">
            <a:avLst/>
          </a:prstGeom>
        </p:spPr>
        <p:txBody>
          <a:bodyPr anchorCtr="0" anchor="ctr" bIns="91425" lIns="91425" spcFirstLastPara="1" rIns="91425" wrap="square" tIns="91425">
            <a:noAutofit/>
          </a:bodyPr>
          <a:lstStyle/>
          <a:p>
            <a:pPr indent="0" lvl="0" marL="0" rtl="0" algn="l">
              <a:lnSpc>
                <a:spcPct val="150000"/>
              </a:lnSpc>
              <a:spcBef>
                <a:spcPts val="800"/>
              </a:spcBef>
              <a:spcAft>
                <a:spcPts val="0"/>
              </a:spcAft>
              <a:buNone/>
            </a:pPr>
            <a:r>
              <a:rPr lang="en" sz="2600">
                <a:solidFill>
                  <a:srgbClr val="67BCF9"/>
                </a:solidFill>
              </a:rPr>
              <a:t>Community work</a:t>
            </a:r>
            <a:endParaRPr sz="2600">
              <a:solidFill>
                <a:srgbClr val="67BCF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2344A"/>
            </a:gs>
            <a:gs pos="46000">
              <a:srgbClr val="082436"/>
            </a:gs>
            <a:gs pos="100000">
              <a:srgbClr val="031725"/>
            </a:gs>
          </a:gsLst>
          <a:path path="circle">
            <a:fillToRect b="50%" l="50%" r="50%" t="50%"/>
          </a:path>
          <a:tileRect/>
        </a:gradFill>
      </p:bgPr>
    </p:bg>
    <p:spTree>
      <p:nvGrpSpPr>
        <p:cNvPr id="515" name="Shape 515"/>
        <p:cNvGrpSpPr/>
        <p:nvPr/>
      </p:nvGrpSpPr>
      <p:grpSpPr>
        <a:xfrm>
          <a:off x="0" y="0"/>
          <a:ext cx="0" cy="0"/>
          <a:chOff x="0" y="0"/>
          <a:chExt cx="0" cy="0"/>
        </a:xfrm>
      </p:grpSpPr>
      <p:sp>
        <p:nvSpPr>
          <p:cNvPr id="516" name="Google Shape;516;p78"/>
          <p:cNvSpPr txBox="1"/>
          <p:nvPr>
            <p:ph idx="1" type="body"/>
          </p:nvPr>
        </p:nvSpPr>
        <p:spPr>
          <a:xfrm>
            <a:off x="0" y="-1"/>
            <a:ext cx="9144000" cy="2222700"/>
          </a:xfrm>
          <a:prstGeom prst="rect">
            <a:avLst/>
          </a:prstGeom>
          <a:solidFill>
            <a:schemeClr val="lt1"/>
          </a:solid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400"/>
              <a:buFont typeface="Arial"/>
              <a:buNone/>
            </a:pPr>
            <a:r>
              <a:t/>
            </a:r>
            <a:endParaRPr/>
          </a:p>
        </p:txBody>
      </p:sp>
      <p:sp>
        <p:nvSpPr>
          <p:cNvPr id="517" name="Google Shape;517;p78"/>
          <p:cNvSpPr txBox="1"/>
          <p:nvPr>
            <p:ph idx="2" type="body"/>
          </p:nvPr>
        </p:nvSpPr>
        <p:spPr>
          <a:xfrm>
            <a:off x="571501" y="1572682"/>
            <a:ext cx="1885800" cy="2993100"/>
          </a:xfrm>
          <a:prstGeom prst="rect">
            <a:avLst/>
          </a:prstGeom>
          <a:solidFill>
            <a:srgbClr val="228DCD"/>
          </a:solid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400"/>
              <a:buFont typeface="Arial"/>
              <a:buNone/>
            </a:pPr>
            <a:r>
              <a:t/>
            </a:r>
            <a:endParaRPr/>
          </a:p>
        </p:txBody>
      </p:sp>
      <p:sp>
        <p:nvSpPr>
          <p:cNvPr id="518" name="Google Shape;518;p78"/>
          <p:cNvSpPr txBox="1"/>
          <p:nvPr>
            <p:ph idx="3" type="body"/>
          </p:nvPr>
        </p:nvSpPr>
        <p:spPr>
          <a:xfrm>
            <a:off x="571501" y="255191"/>
            <a:ext cx="3054900" cy="10074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2700"/>
              <a:buNone/>
            </a:pPr>
            <a:r>
              <a:rPr lang="en"/>
              <a:t>The AdaCore Offer</a:t>
            </a:r>
            <a:endParaRPr/>
          </a:p>
        </p:txBody>
      </p:sp>
      <p:sp>
        <p:nvSpPr>
          <p:cNvPr id="519" name="Google Shape;519;p78"/>
          <p:cNvSpPr txBox="1"/>
          <p:nvPr>
            <p:ph idx="4" type="body"/>
          </p:nvPr>
        </p:nvSpPr>
        <p:spPr>
          <a:xfrm>
            <a:off x="3797300" y="255191"/>
            <a:ext cx="4870500" cy="1007400"/>
          </a:xfrm>
          <a:prstGeom prst="rect">
            <a:avLst/>
          </a:prstGeom>
          <a:noFill/>
          <a:ln>
            <a:noFill/>
          </a:ln>
        </p:spPr>
        <p:txBody>
          <a:bodyPr anchorCtr="0" anchor="ctr" bIns="34275" lIns="68575" spcFirstLastPara="1" rIns="68575" wrap="square" tIns="34275">
            <a:noAutofit/>
          </a:bodyPr>
          <a:lstStyle/>
          <a:p>
            <a:pPr indent="0" lvl="0" marL="0" rtl="0" algn="l">
              <a:lnSpc>
                <a:spcPct val="110000"/>
              </a:lnSpc>
              <a:spcBef>
                <a:spcPts val="0"/>
              </a:spcBef>
              <a:spcAft>
                <a:spcPts val="0"/>
              </a:spcAft>
              <a:buSzPts val="1700"/>
              <a:buNone/>
            </a:pPr>
            <a:r>
              <a:rPr lang="en"/>
              <a:t>AdaCore provides tools and technologies for the software development life cycle.</a:t>
            </a:r>
            <a:endParaRPr/>
          </a:p>
        </p:txBody>
      </p:sp>
      <p:sp>
        <p:nvSpPr>
          <p:cNvPr id="520" name="Google Shape;520;p78"/>
          <p:cNvSpPr txBox="1"/>
          <p:nvPr>
            <p:ph idx="5" type="body"/>
          </p:nvPr>
        </p:nvSpPr>
        <p:spPr>
          <a:xfrm>
            <a:off x="674248" y="1703294"/>
            <a:ext cx="1668900" cy="457200"/>
          </a:xfrm>
          <a:prstGeom prst="rect">
            <a:avLst/>
          </a:prstGeom>
          <a:noFill/>
          <a:ln>
            <a:noFill/>
          </a:ln>
        </p:spPr>
        <p:txBody>
          <a:bodyPr anchorCtr="0" anchor="ctr" bIns="34275" lIns="68575" spcFirstLastPara="1" rIns="68575" wrap="square" tIns="34275">
            <a:noAutofit/>
          </a:bodyPr>
          <a:lstStyle/>
          <a:p>
            <a:pPr indent="0" lvl="0" marL="0" rtl="0" algn="ctr">
              <a:lnSpc>
                <a:spcPct val="110000"/>
              </a:lnSpc>
              <a:spcBef>
                <a:spcPts val="0"/>
              </a:spcBef>
              <a:spcAft>
                <a:spcPts val="0"/>
              </a:spcAft>
              <a:buSzPts val="1400"/>
              <a:buFont typeface="Calibri"/>
              <a:buNone/>
            </a:pPr>
            <a:r>
              <a:rPr lang="en"/>
              <a:t>Development Tools</a:t>
            </a:r>
            <a:endParaRPr/>
          </a:p>
        </p:txBody>
      </p:sp>
      <p:sp>
        <p:nvSpPr>
          <p:cNvPr id="521" name="Google Shape;521;p78"/>
          <p:cNvSpPr txBox="1"/>
          <p:nvPr>
            <p:ph idx="6" type="body"/>
          </p:nvPr>
        </p:nvSpPr>
        <p:spPr>
          <a:xfrm>
            <a:off x="674248" y="2283828"/>
            <a:ext cx="1668900" cy="2161200"/>
          </a:xfrm>
          <a:prstGeom prst="rect">
            <a:avLst/>
          </a:prstGeom>
          <a:noFill/>
          <a:ln>
            <a:noFill/>
          </a:ln>
        </p:spPr>
        <p:txBody>
          <a:bodyPr anchorCtr="0" anchor="t" bIns="0" lIns="68575" spcFirstLastPara="1" rIns="68575" wrap="square" tIns="34275">
            <a:noAutofit/>
          </a:bodyPr>
          <a:lstStyle/>
          <a:p>
            <a:pPr indent="-177800" lvl="0" marL="177800" rtl="0" algn="l">
              <a:lnSpc>
                <a:spcPct val="100000"/>
              </a:lnSpc>
              <a:spcBef>
                <a:spcPts val="0"/>
              </a:spcBef>
              <a:spcAft>
                <a:spcPts val="0"/>
              </a:spcAft>
              <a:buClr>
                <a:schemeClr val="lt1"/>
              </a:buClr>
              <a:buSzPts val="1200"/>
              <a:buFont typeface="Noto Sans Symbols"/>
              <a:buChar char="●"/>
            </a:pPr>
            <a:r>
              <a:rPr lang="en"/>
              <a:t>Native/Cross toolchains</a:t>
            </a:r>
            <a:endParaRPr/>
          </a:p>
          <a:p>
            <a:pPr indent="-177800" lvl="1" marL="520700" rtl="0" algn="l">
              <a:lnSpc>
                <a:spcPct val="100000"/>
              </a:lnSpc>
              <a:spcBef>
                <a:spcPts val="800"/>
              </a:spcBef>
              <a:spcAft>
                <a:spcPts val="0"/>
              </a:spcAft>
              <a:buSzPts val="1200"/>
              <a:buChar char="○"/>
            </a:pPr>
            <a:r>
              <a:rPr lang="en"/>
              <a:t>GNATPro</a:t>
            </a:r>
            <a:endParaRPr/>
          </a:p>
          <a:p>
            <a:pPr indent="-177800" lvl="0" marL="177800" rtl="0" algn="l">
              <a:lnSpc>
                <a:spcPct val="100000"/>
              </a:lnSpc>
              <a:spcBef>
                <a:spcPts val="800"/>
              </a:spcBef>
              <a:spcAft>
                <a:spcPts val="0"/>
              </a:spcAft>
              <a:buClr>
                <a:schemeClr val="lt1"/>
              </a:buClr>
              <a:buSzPts val="1200"/>
              <a:buFont typeface="Noto Sans Symbols"/>
              <a:buChar char="●"/>
            </a:pPr>
            <a:r>
              <a:rPr lang="en"/>
              <a:t>IDEs</a:t>
            </a:r>
            <a:endParaRPr/>
          </a:p>
          <a:p>
            <a:pPr indent="-177800" lvl="1" marL="520700" rtl="0" algn="l">
              <a:lnSpc>
                <a:spcPct val="100000"/>
              </a:lnSpc>
              <a:spcBef>
                <a:spcPts val="800"/>
              </a:spcBef>
              <a:spcAft>
                <a:spcPts val="0"/>
              </a:spcAft>
              <a:buSzPts val="1200"/>
              <a:buChar char="○"/>
            </a:pPr>
            <a:r>
              <a:rPr lang="en"/>
              <a:t>GPS</a:t>
            </a:r>
            <a:endParaRPr/>
          </a:p>
          <a:p>
            <a:pPr indent="-177800" lvl="1" marL="520700" rtl="0" algn="l">
              <a:lnSpc>
                <a:spcPct val="100000"/>
              </a:lnSpc>
              <a:spcBef>
                <a:spcPts val="800"/>
              </a:spcBef>
              <a:spcAft>
                <a:spcPts val="0"/>
              </a:spcAft>
              <a:buSzPts val="1200"/>
              <a:buChar char="○"/>
            </a:pPr>
            <a:r>
              <a:rPr lang="en"/>
              <a:t>GNATbench</a:t>
            </a:r>
            <a:endParaRPr/>
          </a:p>
          <a:p>
            <a:pPr indent="-177800" lvl="0" marL="177800" rtl="0" algn="l">
              <a:lnSpc>
                <a:spcPct val="100000"/>
              </a:lnSpc>
              <a:spcBef>
                <a:spcPts val="800"/>
              </a:spcBef>
              <a:spcAft>
                <a:spcPts val="0"/>
              </a:spcAft>
              <a:buClr>
                <a:schemeClr val="lt1"/>
              </a:buClr>
              <a:buSzPts val="1200"/>
              <a:buFont typeface="Noto Sans Symbols"/>
              <a:buChar char="●"/>
            </a:pPr>
            <a:r>
              <a:rPr lang="en"/>
              <a:t>Debugger</a:t>
            </a:r>
            <a:endParaRPr/>
          </a:p>
          <a:p>
            <a:pPr indent="-177800" lvl="1" marL="520700" rtl="0" algn="l">
              <a:lnSpc>
                <a:spcPct val="100000"/>
              </a:lnSpc>
              <a:spcBef>
                <a:spcPts val="800"/>
              </a:spcBef>
              <a:spcAft>
                <a:spcPts val="0"/>
              </a:spcAft>
              <a:buSzPts val="1200"/>
              <a:buChar char="○"/>
            </a:pPr>
            <a:r>
              <a:rPr lang="en"/>
              <a:t>GDB</a:t>
            </a:r>
            <a:endParaRPr/>
          </a:p>
        </p:txBody>
      </p:sp>
      <p:sp>
        <p:nvSpPr>
          <p:cNvPr id="522" name="Google Shape;522;p78"/>
          <p:cNvSpPr txBox="1"/>
          <p:nvPr>
            <p:ph idx="7" type="body"/>
          </p:nvPr>
        </p:nvSpPr>
        <p:spPr>
          <a:xfrm>
            <a:off x="3703320" y="274320"/>
            <a:ext cx="13800" cy="994500"/>
          </a:xfrm>
          <a:prstGeom prst="rect">
            <a:avLst/>
          </a:prstGeom>
          <a:solidFill>
            <a:schemeClr val="dk1">
              <a:alpha val="20000"/>
            </a:schemeClr>
          </a:solid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400"/>
              <a:buFont typeface="Arial"/>
              <a:buNone/>
            </a:pPr>
            <a:r>
              <a:t/>
            </a:r>
            <a:endParaRPr/>
          </a:p>
        </p:txBody>
      </p:sp>
      <p:sp>
        <p:nvSpPr>
          <p:cNvPr id="523" name="Google Shape;523;p78"/>
          <p:cNvSpPr txBox="1"/>
          <p:nvPr>
            <p:ph idx="8" type="body"/>
          </p:nvPr>
        </p:nvSpPr>
        <p:spPr>
          <a:xfrm>
            <a:off x="2597150" y="1572682"/>
            <a:ext cx="1885800" cy="2993100"/>
          </a:xfrm>
          <a:prstGeom prst="rect">
            <a:avLst/>
          </a:prstGeom>
          <a:solidFill>
            <a:srgbClr val="228DCD"/>
          </a:solid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400"/>
              <a:buFont typeface="Arial"/>
              <a:buNone/>
            </a:pPr>
            <a:r>
              <a:t/>
            </a:r>
            <a:endParaRPr/>
          </a:p>
        </p:txBody>
      </p:sp>
      <p:sp>
        <p:nvSpPr>
          <p:cNvPr id="524" name="Google Shape;524;p78"/>
          <p:cNvSpPr txBox="1"/>
          <p:nvPr>
            <p:ph idx="9" type="body"/>
          </p:nvPr>
        </p:nvSpPr>
        <p:spPr>
          <a:xfrm>
            <a:off x="2699897" y="1703294"/>
            <a:ext cx="1668900" cy="4572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SzPts val="1200"/>
              <a:buFont typeface="Calibri"/>
              <a:buNone/>
            </a:pPr>
            <a:r>
              <a:rPr lang="en" sz="1200"/>
              <a:t>Static Analysis &amp; Verification</a:t>
            </a:r>
            <a:endParaRPr/>
          </a:p>
        </p:txBody>
      </p:sp>
      <p:sp>
        <p:nvSpPr>
          <p:cNvPr id="525" name="Google Shape;525;p78"/>
          <p:cNvSpPr txBox="1"/>
          <p:nvPr>
            <p:ph idx="13" type="body"/>
          </p:nvPr>
        </p:nvSpPr>
        <p:spPr>
          <a:xfrm>
            <a:off x="2709347" y="2160503"/>
            <a:ext cx="1668900" cy="2161200"/>
          </a:xfrm>
          <a:prstGeom prst="rect">
            <a:avLst/>
          </a:prstGeom>
          <a:noFill/>
          <a:ln>
            <a:noFill/>
          </a:ln>
        </p:spPr>
        <p:txBody>
          <a:bodyPr anchorCtr="0" anchor="t" bIns="34275" lIns="68575" spcFirstLastPara="1" rIns="68575" wrap="square" tIns="34275">
            <a:noAutofit/>
          </a:bodyPr>
          <a:lstStyle/>
          <a:p>
            <a:pPr indent="-177800" lvl="0" marL="177800" rtl="0" algn="l">
              <a:lnSpc>
                <a:spcPct val="100000"/>
              </a:lnSpc>
              <a:spcBef>
                <a:spcPts val="0"/>
              </a:spcBef>
              <a:spcAft>
                <a:spcPts val="0"/>
              </a:spcAft>
              <a:buClr>
                <a:schemeClr val="lt1"/>
              </a:buClr>
              <a:buSzPts val="1000"/>
              <a:buFont typeface="Noto Sans Symbols"/>
              <a:buChar char="●"/>
            </a:pPr>
            <a:r>
              <a:rPr lang="en" sz="1000"/>
              <a:t>CodePeer - Static Analysis</a:t>
            </a:r>
            <a:endParaRPr/>
          </a:p>
          <a:p>
            <a:pPr indent="-177800" lvl="0" marL="177800" rtl="0" algn="l">
              <a:lnSpc>
                <a:spcPct val="100000"/>
              </a:lnSpc>
              <a:spcBef>
                <a:spcPts val="800"/>
              </a:spcBef>
              <a:spcAft>
                <a:spcPts val="0"/>
              </a:spcAft>
              <a:buClr>
                <a:schemeClr val="lt1"/>
              </a:buClr>
              <a:buSzPts val="1000"/>
              <a:buFont typeface="Noto Sans Symbols"/>
              <a:buChar char="●"/>
            </a:pPr>
            <a:r>
              <a:rPr lang="en" sz="1000"/>
              <a:t>GNATcoverage – Dynamic Analysis</a:t>
            </a:r>
            <a:endParaRPr/>
          </a:p>
          <a:p>
            <a:pPr indent="-177800" lvl="0" marL="177800" rtl="0" algn="l">
              <a:lnSpc>
                <a:spcPct val="100000"/>
              </a:lnSpc>
              <a:spcBef>
                <a:spcPts val="800"/>
              </a:spcBef>
              <a:spcAft>
                <a:spcPts val="0"/>
              </a:spcAft>
              <a:buClr>
                <a:schemeClr val="lt1"/>
              </a:buClr>
              <a:buSzPts val="1000"/>
              <a:buFont typeface="Noto Sans Symbols"/>
              <a:buChar char="●"/>
            </a:pPr>
            <a:r>
              <a:rPr lang="en" sz="1000"/>
              <a:t>Coding Standards compliance</a:t>
            </a:r>
            <a:endParaRPr/>
          </a:p>
          <a:p>
            <a:pPr indent="-177800" lvl="1" marL="520700" rtl="0" algn="l">
              <a:lnSpc>
                <a:spcPct val="115000"/>
              </a:lnSpc>
              <a:spcBef>
                <a:spcPts val="800"/>
              </a:spcBef>
              <a:spcAft>
                <a:spcPts val="0"/>
              </a:spcAft>
              <a:buSzPts val="1000"/>
              <a:buChar char="○"/>
            </a:pPr>
            <a:r>
              <a:rPr lang="en" sz="1000"/>
              <a:t>GNATcheck</a:t>
            </a:r>
            <a:endParaRPr sz="1000"/>
          </a:p>
          <a:p>
            <a:pPr indent="-177800" lvl="1" marL="520700" rtl="0" algn="l">
              <a:lnSpc>
                <a:spcPct val="115000"/>
              </a:lnSpc>
              <a:spcBef>
                <a:spcPts val="800"/>
              </a:spcBef>
              <a:spcAft>
                <a:spcPts val="0"/>
              </a:spcAft>
              <a:buSzPts val="1000"/>
              <a:buChar char="○"/>
            </a:pPr>
            <a:r>
              <a:rPr lang="en" sz="1000"/>
              <a:t>GNATmetrics</a:t>
            </a:r>
            <a:endParaRPr sz="1000"/>
          </a:p>
          <a:p>
            <a:pPr indent="-177800" lvl="0" marL="177800" rtl="0" algn="l">
              <a:lnSpc>
                <a:spcPct val="100000"/>
              </a:lnSpc>
              <a:spcBef>
                <a:spcPts val="800"/>
              </a:spcBef>
              <a:spcAft>
                <a:spcPts val="0"/>
              </a:spcAft>
              <a:buClr>
                <a:schemeClr val="lt1"/>
              </a:buClr>
              <a:buSzPts val="1000"/>
              <a:buFont typeface="Noto Sans Symbols"/>
              <a:buChar char="●"/>
            </a:pPr>
            <a:r>
              <a:rPr lang="en" sz="1000"/>
              <a:t>SPARK Pro - Formal Verification</a:t>
            </a:r>
            <a:endParaRPr/>
          </a:p>
          <a:p>
            <a:pPr indent="-177800" lvl="0" marL="177800" rtl="0" algn="l">
              <a:lnSpc>
                <a:spcPct val="100000"/>
              </a:lnSpc>
              <a:spcBef>
                <a:spcPts val="800"/>
              </a:spcBef>
              <a:spcAft>
                <a:spcPts val="0"/>
              </a:spcAft>
              <a:buClr>
                <a:schemeClr val="lt1"/>
              </a:buClr>
              <a:buSzPts val="1000"/>
              <a:buFont typeface="Noto Sans Symbols"/>
              <a:buChar char="●"/>
            </a:pPr>
            <a:r>
              <a:rPr lang="en" sz="1000"/>
              <a:t>GNATstack - Stack Analysis</a:t>
            </a:r>
            <a:endParaRPr/>
          </a:p>
        </p:txBody>
      </p:sp>
      <p:sp>
        <p:nvSpPr>
          <p:cNvPr id="526" name="Google Shape;526;p78"/>
          <p:cNvSpPr txBox="1"/>
          <p:nvPr>
            <p:ph idx="14" type="body"/>
          </p:nvPr>
        </p:nvSpPr>
        <p:spPr>
          <a:xfrm>
            <a:off x="4630298" y="1572682"/>
            <a:ext cx="1885800" cy="2993100"/>
          </a:xfrm>
          <a:prstGeom prst="rect">
            <a:avLst/>
          </a:prstGeom>
          <a:solidFill>
            <a:srgbClr val="228DCD"/>
          </a:solid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400"/>
              <a:buFont typeface="Arial"/>
              <a:buNone/>
            </a:pPr>
            <a:r>
              <a:t/>
            </a:r>
            <a:endParaRPr/>
          </a:p>
        </p:txBody>
      </p:sp>
      <p:sp>
        <p:nvSpPr>
          <p:cNvPr id="527" name="Google Shape;527;p78"/>
          <p:cNvSpPr txBox="1"/>
          <p:nvPr>
            <p:ph idx="15" type="body"/>
          </p:nvPr>
        </p:nvSpPr>
        <p:spPr>
          <a:xfrm>
            <a:off x="4733045" y="1703294"/>
            <a:ext cx="1668900" cy="4572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SzPts val="1200"/>
              <a:buFont typeface="Calibri"/>
              <a:buNone/>
            </a:pPr>
            <a:r>
              <a:rPr lang="en" sz="1200"/>
              <a:t>Model-Based Engineering</a:t>
            </a:r>
            <a:endParaRPr/>
          </a:p>
        </p:txBody>
      </p:sp>
      <p:sp>
        <p:nvSpPr>
          <p:cNvPr id="528" name="Google Shape;528;p78"/>
          <p:cNvSpPr txBox="1"/>
          <p:nvPr>
            <p:ph idx="16" type="body"/>
          </p:nvPr>
        </p:nvSpPr>
        <p:spPr>
          <a:xfrm>
            <a:off x="4733045" y="2283828"/>
            <a:ext cx="1668900" cy="2161200"/>
          </a:xfrm>
          <a:prstGeom prst="rect">
            <a:avLst/>
          </a:prstGeom>
          <a:noFill/>
          <a:ln>
            <a:noFill/>
          </a:ln>
        </p:spPr>
        <p:txBody>
          <a:bodyPr anchorCtr="0" anchor="t" bIns="34275" lIns="68575" spcFirstLastPara="1" rIns="68575" wrap="square" tIns="34275">
            <a:noAutofit/>
          </a:bodyPr>
          <a:lstStyle/>
          <a:p>
            <a:pPr indent="-177800" lvl="0" marL="177800" rtl="0" algn="l">
              <a:lnSpc>
                <a:spcPct val="110000"/>
              </a:lnSpc>
              <a:spcBef>
                <a:spcPts val="0"/>
              </a:spcBef>
              <a:spcAft>
                <a:spcPts val="0"/>
              </a:spcAft>
              <a:buClr>
                <a:schemeClr val="lt1"/>
              </a:buClr>
              <a:buSzPts val="1200"/>
              <a:buFont typeface="Noto Sans Symbols"/>
              <a:buChar char="●"/>
            </a:pPr>
            <a:r>
              <a:rPr lang="en"/>
              <a:t>QGen</a:t>
            </a:r>
            <a:endParaRPr/>
          </a:p>
          <a:p>
            <a:pPr indent="-177800" lvl="1" marL="520700" rtl="0" algn="l">
              <a:lnSpc>
                <a:spcPct val="110000"/>
              </a:lnSpc>
              <a:spcBef>
                <a:spcPts val="800"/>
              </a:spcBef>
              <a:spcAft>
                <a:spcPts val="0"/>
              </a:spcAft>
              <a:buSzPts val="1200"/>
              <a:buChar char="○"/>
            </a:pPr>
            <a:r>
              <a:rPr lang="en"/>
              <a:t>TQL 1 qualification</a:t>
            </a:r>
            <a:endParaRPr/>
          </a:p>
          <a:p>
            <a:pPr indent="-177800" lvl="1" marL="520700" rtl="0" algn="l">
              <a:lnSpc>
                <a:spcPct val="110000"/>
              </a:lnSpc>
              <a:spcBef>
                <a:spcPts val="800"/>
              </a:spcBef>
              <a:spcAft>
                <a:spcPts val="0"/>
              </a:spcAft>
              <a:buSzPts val="1200"/>
              <a:buChar char="○"/>
            </a:pPr>
            <a:r>
              <a:rPr lang="en"/>
              <a:t>Simulink® and Stateflow®</a:t>
            </a:r>
            <a:endParaRPr/>
          </a:p>
          <a:p>
            <a:pPr indent="-177800" lvl="1" marL="520700" rtl="0" algn="l">
              <a:lnSpc>
                <a:spcPct val="110000"/>
              </a:lnSpc>
              <a:spcBef>
                <a:spcPts val="800"/>
              </a:spcBef>
              <a:spcAft>
                <a:spcPts val="0"/>
              </a:spcAft>
              <a:buSzPts val="1200"/>
              <a:buChar char="○"/>
            </a:pPr>
            <a:r>
              <a:rPr lang="en"/>
              <a:t>Code generation</a:t>
            </a:r>
            <a:endParaRPr/>
          </a:p>
          <a:p>
            <a:pPr indent="-177800" lvl="1" marL="520700" rtl="0" algn="l">
              <a:lnSpc>
                <a:spcPct val="110000"/>
              </a:lnSpc>
              <a:spcBef>
                <a:spcPts val="800"/>
              </a:spcBef>
              <a:spcAft>
                <a:spcPts val="0"/>
              </a:spcAft>
              <a:buSzPts val="1200"/>
              <a:buChar char="○"/>
            </a:pPr>
            <a:r>
              <a:rPr lang="en"/>
              <a:t>Model verification</a:t>
            </a:r>
            <a:endParaRPr/>
          </a:p>
        </p:txBody>
      </p:sp>
      <p:sp>
        <p:nvSpPr>
          <p:cNvPr id="529" name="Google Shape;529;p78"/>
          <p:cNvSpPr txBox="1"/>
          <p:nvPr>
            <p:ph idx="17" type="body"/>
          </p:nvPr>
        </p:nvSpPr>
        <p:spPr>
          <a:xfrm>
            <a:off x="6662296" y="1572682"/>
            <a:ext cx="1885800" cy="2993100"/>
          </a:xfrm>
          <a:prstGeom prst="rect">
            <a:avLst/>
          </a:prstGeom>
          <a:solidFill>
            <a:srgbClr val="228DCD"/>
          </a:solid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400"/>
              <a:buFont typeface="Arial"/>
              <a:buNone/>
            </a:pPr>
            <a:r>
              <a:t/>
            </a:r>
            <a:endParaRPr/>
          </a:p>
        </p:txBody>
      </p:sp>
      <p:sp>
        <p:nvSpPr>
          <p:cNvPr id="530" name="Google Shape;530;p78"/>
          <p:cNvSpPr txBox="1"/>
          <p:nvPr>
            <p:ph idx="18" type="body"/>
          </p:nvPr>
        </p:nvSpPr>
        <p:spPr>
          <a:xfrm>
            <a:off x="6765043" y="1703294"/>
            <a:ext cx="1668900" cy="4572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SzPts val="1200"/>
              <a:buFont typeface="Calibri"/>
              <a:buNone/>
            </a:pPr>
            <a:r>
              <a:rPr lang="en" sz="1200"/>
              <a:t>Certification &amp; Qualification</a:t>
            </a:r>
            <a:endParaRPr/>
          </a:p>
        </p:txBody>
      </p:sp>
      <p:sp>
        <p:nvSpPr>
          <p:cNvPr id="531" name="Google Shape;531;p78"/>
          <p:cNvSpPr txBox="1"/>
          <p:nvPr>
            <p:ph idx="19" type="body"/>
          </p:nvPr>
        </p:nvSpPr>
        <p:spPr>
          <a:xfrm>
            <a:off x="6765043" y="2283828"/>
            <a:ext cx="1668900" cy="2161200"/>
          </a:xfrm>
          <a:prstGeom prst="rect">
            <a:avLst/>
          </a:prstGeom>
          <a:noFill/>
          <a:ln>
            <a:noFill/>
          </a:ln>
        </p:spPr>
        <p:txBody>
          <a:bodyPr anchorCtr="0" anchor="t" bIns="34275" lIns="68575" spcFirstLastPara="1" rIns="68575" wrap="square" tIns="34275">
            <a:noAutofit/>
          </a:bodyPr>
          <a:lstStyle/>
          <a:p>
            <a:pPr indent="-177800" lvl="0" marL="177800" rtl="0" algn="l">
              <a:lnSpc>
                <a:spcPct val="110000"/>
              </a:lnSpc>
              <a:spcBef>
                <a:spcPts val="0"/>
              </a:spcBef>
              <a:spcAft>
                <a:spcPts val="0"/>
              </a:spcAft>
              <a:buClr>
                <a:schemeClr val="lt1"/>
              </a:buClr>
              <a:buSzPts val="1200"/>
              <a:buFont typeface="Noto Sans Symbols"/>
              <a:buChar char="●"/>
            </a:pPr>
            <a:r>
              <a:rPr lang="en"/>
              <a:t>DO-178</a:t>
            </a:r>
            <a:endParaRPr/>
          </a:p>
          <a:p>
            <a:pPr indent="-177800" lvl="0" marL="177800" rtl="0" algn="l">
              <a:lnSpc>
                <a:spcPct val="110000"/>
              </a:lnSpc>
              <a:spcBef>
                <a:spcPts val="800"/>
              </a:spcBef>
              <a:spcAft>
                <a:spcPts val="0"/>
              </a:spcAft>
              <a:buClr>
                <a:schemeClr val="lt1"/>
              </a:buClr>
              <a:buSzPts val="1200"/>
              <a:buFont typeface="Noto Sans Symbols"/>
              <a:buChar char="●"/>
            </a:pPr>
            <a:r>
              <a:rPr lang="en"/>
              <a:t>EN 50128</a:t>
            </a:r>
            <a:endParaRPr/>
          </a:p>
          <a:p>
            <a:pPr indent="-177800" lvl="0" marL="177800" rtl="0" algn="l">
              <a:lnSpc>
                <a:spcPct val="110000"/>
              </a:lnSpc>
              <a:spcBef>
                <a:spcPts val="800"/>
              </a:spcBef>
              <a:spcAft>
                <a:spcPts val="0"/>
              </a:spcAft>
              <a:buClr>
                <a:schemeClr val="lt1"/>
              </a:buClr>
              <a:buSzPts val="1200"/>
              <a:buFont typeface="Noto Sans Symbols"/>
              <a:buChar char="●"/>
            </a:pPr>
            <a:r>
              <a:rPr lang="en"/>
              <a:t>ECSS</a:t>
            </a:r>
            <a:endParaRPr/>
          </a:p>
          <a:p>
            <a:pPr indent="-177800" lvl="0" marL="177800" rtl="0" algn="l">
              <a:lnSpc>
                <a:spcPct val="110000"/>
              </a:lnSpc>
              <a:spcBef>
                <a:spcPts val="800"/>
              </a:spcBef>
              <a:spcAft>
                <a:spcPts val="0"/>
              </a:spcAft>
              <a:buClr>
                <a:schemeClr val="lt1"/>
              </a:buClr>
              <a:buSzPts val="1200"/>
              <a:buFont typeface="Noto Sans Symbols"/>
              <a:buChar char="●"/>
            </a:pPr>
            <a:r>
              <a:rPr lang="en"/>
              <a:t>ISO 26262</a:t>
            </a:r>
            <a:endParaRPr/>
          </a:p>
          <a:p>
            <a:pPr indent="-177800" lvl="0" marL="177800" rtl="0" algn="l">
              <a:lnSpc>
                <a:spcPct val="110000"/>
              </a:lnSpc>
              <a:spcBef>
                <a:spcPts val="800"/>
              </a:spcBef>
              <a:spcAft>
                <a:spcPts val="0"/>
              </a:spcAft>
              <a:buClr>
                <a:schemeClr val="lt1"/>
              </a:buClr>
              <a:buSzPts val="1200"/>
              <a:buFont typeface="Noto Sans Symbols"/>
              <a:buChar char="●"/>
            </a:pPr>
            <a:r>
              <a:rPr lang="en"/>
              <a:t>IEC 61508</a:t>
            </a:r>
            <a:endParaRPr/>
          </a:p>
        </p:txBody>
      </p:sp>
      <p:pic>
        <p:nvPicPr>
          <p:cNvPr id="532" name="Google Shape;532;p78"/>
          <p:cNvPicPr preferRelativeResize="0"/>
          <p:nvPr/>
        </p:nvPicPr>
        <p:blipFill rotWithShape="1">
          <a:blip r:embed="rId3">
            <a:alphaModFix/>
          </a:blip>
          <a:srcRect b="0" l="0" r="0" t="0"/>
          <a:stretch/>
        </p:blipFill>
        <p:spPr>
          <a:xfrm>
            <a:off x="7779743" y="4634592"/>
            <a:ext cx="1158032" cy="243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7" name="Shape 687"/>
        <p:cNvGrpSpPr/>
        <p:nvPr/>
      </p:nvGrpSpPr>
      <p:grpSpPr>
        <a:xfrm>
          <a:off x="0" y="0"/>
          <a:ext cx="0" cy="0"/>
          <a:chOff x="0" y="0"/>
          <a:chExt cx="0" cy="0"/>
        </a:xfrm>
      </p:grpSpPr>
      <p:sp>
        <p:nvSpPr>
          <p:cNvPr id="688" name="Google Shape;688;p96"/>
          <p:cNvSpPr txBox="1"/>
          <p:nvPr/>
        </p:nvSpPr>
        <p:spPr>
          <a:xfrm>
            <a:off x="1399950" y="2758900"/>
            <a:ext cx="6344100" cy="14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666666"/>
                </a:solidFill>
                <a:latin typeface="Calibri"/>
                <a:ea typeface="Calibri"/>
                <a:cs typeface="Calibri"/>
                <a:sym typeface="Calibri"/>
              </a:rPr>
              <a:t>222 university members/660+ academic contacts</a:t>
            </a:r>
            <a:endParaRPr b="1" sz="2400">
              <a:solidFill>
                <a:srgbClr val="666666"/>
              </a:solidFill>
              <a:latin typeface="Calibri"/>
              <a:ea typeface="Calibri"/>
              <a:cs typeface="Calibri"/>
              <a:sym typeface="Calibri"/>
            </a:endParaRPr>
          </a:p>
          <a:p>
            <a:pPr indent="0" lvl="0" marL="0" rtl="0" algn="ctr">
              <a:spcBef>
                <a:spcPts val="0"/>
              </a:spcBef>
              <a:spcAft>
                <a:spcPts val="0"/>
              </a:spcAft>
              <a:buNone/>
            </a:pPr>
            <a:r>
              <a:t/>
            </a:r>
            <a:endParaRPr b="1" sz="1200">
              <a:solidFill>
                <a:srgbClr val="666666"/>
              </a:solidFill>
              <a:latin typeface="Calibri"/>
              <a:ea typeface="Calibri"/>
              <a:cs typeface="Calibri"/>
              <a:sym typeface="Calibri"/>
            </a:endParaRPr>
          </a:p>
          <a:p>
            <a:pPr indent="0" lvl="0" marL="0" rtl="0" algn="ctr">
              <a:spcBef>
                <a:spcPts val="0"/>
              </a:spcBef>
              <a:spcAft>
                <a:spcPts val="0"/>
              </a:spcAft>
              <a:buNone/>
            </a:pPr>
            <a:r>
              <a:rPr b="1" lang="en" sz="1200">
                <a:solidFill>
                  <a:srgbClr val="666666"/>
                </a:solidFill>
                <a:latin typeface="Calibri"/>
                <a:ea typeface="Calibri"/>
                <a:cs typeface="Calibri"/>
                <a:sym typeface="Calibri"/>
              </a:rPr>
              <a:t>*Now open to PhD and Master’s students*</a:t>
            </a:r>
            <a:endParaRPr b="1" sz="2400">
              <a:solidFill>
                <a:srgbClr val="666666"/>
              </a:solidFill>
              <a:latin typeface="Calibri"/>
              <a:ea typeface="Calibri"/>
              <a:cs typeface="Calibri"/>
              <a:sym typeface="Calibri"/>
            </a:endParaRPr>
          </a:p>
          <a:p>
            <a:pPr indent="0" lvl="0" marL="0" rtl="0" algn="ctr">
              <a:spcBef>
                <a:spcPts val="0"/>
              </a:spcBef>
              <a:spcAft>
                <a:spcPts val="0"/>
              </a:spcAft>
              <a:buNone/>
            </a:pPr>
            <a:r>
              <a:t/>
            </a:r>
            <a:endParaRPr b="1" sz="2400">
              <a:solidFill>
                <a:srgbClr val="666666"/>
              </a:solidFill>
              <a:latin typeface="Calibri"/>
              <a:ea typeface="Calibri"/>
              <a:cs typeface="Calibri"/>
              <a:sym typeface="Calibri"/>
            </a:endParaRPr>
          </a:p>
        </p:txBody>
      </p:sp>
      <p:pic>
        <p:nvPicPr>
          <p:cNvPr id="689" name="Google Shape;689;p96"/>
          <p:cNvPicPr preferRelativeResize="0"/>
          <p:nvPr/>
        </p:nvPicPr>
        <p:blipFill rotWithShape="1">
          <a:blip r:embed="rId3">
            <a:alphaModFix/>
          </a:blip>
          <a:srcRect b="0" l="2235" r="2235" t="0"/>
          <a:stretch/>
        </p:blipFill>
        <p:spPr>
          <a:xfrm>
            <a:off x="0" y="0"/>
            <a:ext cx="9144002" cy="2020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3" name="Shape 693"/>
        <p:cNvGrpSpPr/>
        <p:nvPr/>
      </p:nvGrpSpPr>
      <p:grpSpPr>
        <a:xfrm>
          <a:off x="0" y="0"/>
          <a:ext cx="0" cy="0"/>
          <a:chOff x="0" y="0"/>
          <a:chExt cx="0" cy="0"/>
        </a:xfrm>
      </p:grpSpPr>
      <p:pic>
        <p:nvPicPr>
          <p:cNvPr id="694" name="Google Shape;694;p97"/>
          <p:cNvPicPr preferRelativeResize="0"/>
          <p:nvPr/>
        </p:nvPicPr>
        <p:blipFill>
          <a:blip r:embed="rId3">
            <a:alphaModFix/>
          </a:blip>
          <a:stretch>
            <a:fillRect/>
          </a:stretch>
        </p:blipFill>
        <p:spPr>
          <a:xfrm>
            <a:off x="2036063" y="1519351"/>
            <a:ext cx="5071876" cy="2104800"/>
          </a:xfrm>
          <a:prstGeom prst="rect">
            <a:avLst/>
          </a:prstGeom>
          <a:noFill/>
          <a:ln>
            <a:noFill/>
          </a:ln>
        </p:spPr>
      </p:pic>
      <p:pic>
        <p:nvPicPr>
          <p:cNvPr id="695" name="Google Shape;695;p97"/>
          <p:cNvPicPr preferRelativeResize="0"/>
          <p:nvPr/>
        </p:nvPicPr>
        <p:blipFill rotWithShape="1">
          <a:blip r:embed="rId4">
            <a:alphaModFix/>
          </a:blip>
          <a:srcRect b="21905" l="0" r="2695" t="0"/>
          <a:stretch/>
        </p:blipFill>
        <p:spPr>
          <a:xfrm rot="-1105568">
            <a:off x="4461807" y="1727460"/>
            <a:ext cx="3625082" cy="23223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pic>
        <p:nvPicPr>
          <p:cNvPr id="700" name="Google Shape;700;p98"/>
          <p:cNvPicPr preferRelativeResize="0"/>
          <p:nvPr/>
        </p:nvPicPr>
        <p:blipFill rotWithShape="1">
          <a:blip r:embed="rId3">
            <a:alphaModFix/>
          </a:blip>
          <a:srcRect b="9853" l="0" r="0" t="0"/>
          <a:stretch/>
        </p:blipFill>
        <p:spPr>
          <a:xfrm>
            <a:off x="4507925" y="0"/>
            <a:ext cx="4636074" cy="5143500"/>
          </a:xfrm>
          <a:prstGeom prst="rect">
            <a:avLst/>
          </a:prstGeom>
          <a:noFill/>
          <a:ln>
            <a:noFill/>
          </a:ln>
        </p:spPr>
      </p:pic>
      <p:sp>
        <p:nvSpPr>
          <p:cNvPr id="701" name="Google Shape;701;p98"/>
          <p:cNvSpPr txBox="1"/>
          <p:nvPr>
            <p:ph idx="4294967295" type="body"/>
          </p:nvPr>
        </p:nvSpPr>
        <p:spPr>
          <a:xfrm>
            <a:off x="330150" y="1302300"/>
            <a:ext cx="3999300" cy="2427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Font typeface="Calibri"/>
              <a:buChar char="●"/>
            </a:pPr>
            <a:r>
              <a:rPr b="1" lang="en" sz="1400">
                <a:solidFill>
                  <a:srgbClr val="666666"/>
                </a:solidFill>
                <a:latin typeface="Calibri"/>
                <a:ea typeface="Calibri"/>
                <a:cs typeface="Calibri"/>
                <a:sym typeface="Calibri"/>
              </a:rPr>
              <a:t>2019, adding...</a:t>
            </a:r>
            <a:endParaRPr b="1" sz="1400">
              <a:solidFill>
                <a:srgbClr val="666666"/>
              </a:solidFill>
              <a:latin typeface="Calibri"/>
              <a:ea typeface="Calibri"/>
              <a:cs typeface="Calibri"/>
              <a:sym typeface="Calibri"/>
            </a:endParaRPr>
          </a:p>
          <a:p>
            <a:pPr indent="-317500" lvl="0" marL="457200" rtl="0" algn="l">
              <a:spcBef>
                <a:spcPts val="0"/>
              </a:spcBef>
              <a:spcAft>
                <a:spcPts val="0"/>
              </a:spcAft>
              <a:buClr>
                <a:srgbClr val="666666"/>
              </a:buClr>
              <a:buSzPts val="1400"/>
              <a:buFont typeface="Calibri"/>
              <a:buChar char="●"/>
            </a:pPr>
            <a:r>
              <a:rPr b="1" lang="en" sz="1400">
                <a:solidFill>
                  <a:srgbClr val="666666"/>
                </a:solidFill>
                <a:latin typeface="Calibri"/>
                <a:ea typeface="Calibri"/>
                <a:cs typeface="Calibri"/>
                <a:sym typeface="Calibri"/>
              </a:rPr>
              <a:t>3 more courses</a:t>
            </a:r>
            <a:endParaRPr b="1" sz="1400">
              <a:solidFill>
                <a:srgbClr val="666666"/>
              </a:solidFill>
              <a:latin typeface="Calibri"/>
              <a:ea typeface="Calibri"/>
              <a:cs typeface="Calibri"/>
              <a:sym typeface="Calibri"/>
            </a:endParaRPr>
          </a:p>
          <a:p>
            <a:pPr indent="-317500" lvl="1" marL="914400" rtl="0" algn="l">
              <a:spcBef>
                <a:spcPts val="0"/>
              </a:spcBef>
              <a:spcAft>
                <a:spcPts val="0"/>
              </a:spcAft>
              <a:buClr>
                <a:srgbClr val="666666"/>
              </a:buClr>
              <a:buSzPts val="1400"/>
              <a:buFont typeface="Calibri"/>
              <a:buChar char="○"/>
            </a:pPr>
            <a:r>
              <a:rPr b="1" lang="en">
                <a:solidFill>
                  <a:srgbClr val="666666"/>
                </a:solidFill>
                <a:latin typeface="Calibri"/>
                <a:ea typeface="Calibri"/>
                <a:cs typeface="Calibri"/>
                <a:sym typeface="Calibri"/>
              </a:rPr>
              <a:t>Embedded</a:t>
            </a:r>
            <a:endParaRPr b="1">
              <a:solidFill>
                <a:srgbClr val="666666"/>
              </a:solidFill>
              <a:latin typeface="Calibri"/>
              <a:ea typeface="Calibri"/>
              <a:cs typeface="Calibri"/>
              <a:sym typeface="Calibri"/>
            </a:endParaRPr>
          </a:p>
          <a:p>
            <a:pPr indent="-317500" lvl="1" marL="914400" rtl="0" algn="l">
              <a:spcBef>
                <a:spcPts val="0"/>
              </a:spcBef>
              <a:spcAft>
                <a:spcPts val="0"/>
              </a:spcAft>
              <a:buClr>
                <a:srgbClr val="666666"/>
              </a:buClr>
              <a:buSzPts val="1400"/>
              <a:buFont typeface="Calibri"/>
              <a:buChar char="○"/>
            </a:pPr>
            <a:r>
              <a:rPr b="1" lang="en">
                <a:solidFill>
                  <a:srgbClr val="666666"/>
                </a:solidFill>
                <a:latin typeface="Calibri"/>
                <a:ea typeface="Calibri"/>
                <a:cs typeface="Calibri"/>
                <a:sym typeface="Calibri"/>
              </a:rPr>
              <a:t>Advanced Ada</a:t>
            </a:r>
            <a:endParaRPr b="1">
              <a:solidFill>
                <a:srgbClr val="666666"/>
              </a:solidFill>
              <a:latin typeface="Calibri"/>
              <a:ea typeface="Calibri"/>
              <a:cs typeface="Calibri"/>
              <a:sym typeface="Calibri"/>
            </a:endParaRPr>
          </a:p>
          <a:p>
            <a:pPr indent="-317500" lvl="1" marL="914400" rtl="0" algn="l">
              <a:spcBef>
                <a:spcPts val="0"/>
              </a:spcBef>
              <a:spcAft>
                <a:spcPts val="0"/>
              </a:spcAft>
              <a:buClr>
                <a:srgbClr val="666666"/>
              </a:buClr>
              <a:buSzPts val="1400"/>
              <a:buFont typeface="Calibri"/>
              <a:buChar char="○"/>
            </a:pPr>
            <a:r>
              <a:rPr b="1" lang="en">
                <a:solidFill>
                  <a:srgbClr val="666666"/>
                </a:solidFill>
                <a:latin typeface="Calibri"/>
                <a:ea typeface="Calibri"/>
                <a:cs typeface="Calibri"/>
                <a:sym typeface="Calibri"/>
              </a:rPr>
              <a:t>Advanced SPARK</a:t>
            </a:r>
            <a:endParaRPr b="1">
              <a:solidFill>
                <a:srgbClr val="666666"/>
              </a:solidFill>
              <a:latin typeface="Calibri"/>
              <a:ea typeface="Calibri"/>
              <a:cs typeface="Calibri"/>
              <a:sym typeface="Calibri"/>
            </a:endParaRPr>
          </a:p>
          <a:p>
            <a:pPr indent="-317500" lvl="0" marL="457200" rtl="0" algn="l">
              <a:spcBef>
                <a:spcPts val="0"/>
              </a:spcBef>
              <a:spcAft>
                <a:spcPts val="0"/>
              </a:spcAft>
              <a:buClr>
                <a:srgbClr val="666666"/>
              </a:buClr>
              <a:buSzPts val="1400"/>
              <a:buFont typeface="Calibri"/>
              <a:buChar char="●"/>
            </a:pPr>
            <a:r>
              <a:rPr b="1" lang="en" sz="1400">
                <a:solidFill>
                  <a:srgbClr val="666666"/>
                </a:solidFill>
                <a:latin typeface="Calibri"/>
                <a:ea typeface="Calibri"/>
                <a:cs typeface="Calibri"/>
                <a:sym typeface="Calibri"/>
              </a:rPr>
              <a:t>Labs</a:t>
            </a:r>
            <a:endParaRPr b="1" sz="1400">
              <a:solidFill>
                <a:srgbClr val="666666"/>
              </a:solidFill>
              <a:latin typeface="Calibri"/>
              <a:ea typeface="Calibri"/>
              <a:cs typeface="Calibri"/>
              <a:sym typeface="Calibri"/>
            </a:endParaRPr>
          </a:p>
          <a:p>
            <a:pPr indent="-317500" lvl="0" marL="457200" rtl="0" algn="l">
              <a:spcBef>
                <a:spcPts val="0"/>
              </a:spcBef>
              <a:spcAft>
                <a:spcPts val="0"/>
              </a:spcAft>
              <a:buClr>
                <a:srgbClr val="666666"/>
              </a:buClr>
              <a:buSzPts val="1400"/>
              <a:buFont typeface="Calibri"/>
              <a:buChar char="●"/>
            </a:pPr>
            <a:r>
              <a:rPr b="1" lang="en" sz="1400">
                <a:solidFill>
                  <a:srgbClr val="666666"/>
                </a:solidFill>
                <a:latin typeface="Calibri"/>
                <a:ea typeface="Calibri"/>
                <a:cs typeface="Calibri"/>
                <a:sym typeface="Calibri"/>
              </a:rPr>
              <a:t>Book (SPARK vs MISRA-C)</a:t>
            </a:r>
            <a:endParaRPr b="1" sz="1400">
              <a:solidFill>
                <a:srgbClr val="666666"/>
              </a:solidFill>
              <a:latin typeface="Calibri"/>
              <a:ea typeface="Calibri"/>
              <a:cs typeface="Calibri"/>
              <a:sym typeface="Calibri"/>
            </a:endParaRPr>
          </a:p>
          <a:p>
            <a:pPr indent="0" lvl="0" marL="457200" rtl="0" algn="l">
              <a:spcBef>
                <a:spcPts val="1600"/>
              </a:spcBef>
              <a:spcAft>
                <a:spcPts val="1600"/>
              </a:spcAft>
              <a:buNone/>
            </a:pPr>
            <a:r>
              <a:t/>
            </a:r>
            <a:endParaRPr b="1">
              <a:solidFill>
                <a:srgbClr val="434343"/>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pic>
        <p:nvPicPr>
          <p:cNvPr id="706" name="Google Shape;706;p99"/>
          <p:cNvPicPr preferRelativeResize="0"/>
          <p:nvPr/>
        </p:nvPicPr>
        <p:blipFill rotWithShape="1">
          <a:blip r:embed="rId3">
            <a:alphaModFix/>
          </a:blip>
          <a:srcRect b="31693" l="5741" r="5935" t="31350"/>
          <a:stretch/>
        </p:blipFill>
        <p:spPr>
          <a:xfrm>
            <a:off x="1596700" y="3295150"/>
            <a:ext cx="5950575" cy="1400675"/>
          </a:xfrm>
          <a:prstGeom prst="rect">
            <a:avLst/>
          </a:prstGeom>
          <a:noFill/>
          <a:ln>
            <a:noFill/>
          </a:ln>
        </p:spPr>
      </p:pic>
      <p:sp>
        <p:nvSpPr>
          <p:cNvPr id="707" name="Google Shape;707;p99"/>
          <p:cNvSpPr txBox="1"/>
          <p:nvPr/>
        </p:nvSpPr>
        <p:spPr>
          <a:xfrm>
            <a:off x="3803538" y="1805700"/>
            <a:ext cx="1536900" cy="153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600">
                <a:solidFill>
                  <a:srgbClr val="666666"/>
                </a:solidFill>
              </a:rPr>
              <a:t>+</a:t>
            </a:r>
            <a:endParaRPr b="1" sz="9600">
              <a:solidFill>
                <a:srgbClr val="666666"/>
              </a:solidFill>
            </a:endParaRPr>
          </a:p>
        </p:txBody>
      </p:sp>
      <p:pic>
        <p:nvPicPr>
          <p:cNvPr id="708" name="Google Shape;708;p99"/>
          <p:cNvPicPr preferRelativeResize="0"/>
          <p:nvPr/>
        </p:nvPicPr>
        <p:blipFill>
          <a:blip r:embed="rId4">
            <a:alphaModFix/>
          </a:blip>
          <a:stretch>
            <a:fillRect/>
          </a:stretch>
        </p:blipFill>
        <p:spPr>
          <a:xfrm>
            <a:off x="0" y="161425"/>
            <a:ext cx="9144000" cy="15849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2" name="Shape 712"/>
        <p:cNvGrpSpPr/>
        <p:nvPr/>
      </p:nvGrpSpPr>
      <p:grpSpPr>
        <a:xfrm>
          <a:off x="0" y="0"/>
          <a:ext cx="0" cy="0"/>
          <a:chOff x="0" y="0"/>
          <a:chExt cx="0" cy="0"/>
        </a:xfrm>
      </p:grpSpPr>
      <p:sp>
        <p:nvSpPr>
          <p:cNvPr id="713" name="Google Shape;713;p100"/>
          <p:cNvSpPr txBox="1"/>
          <p:nvPr/>
        </p:nvSpPr>
        <p:spPr>
          <a:xfrm>
            <a:off x="1970325" y="1798375"/>
            <a:ext cx="5031300" cy="301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666666"/>
                </a:solidFill>
                <a:latin typeface="Calibri"/>
                <a:ea typeface="Calibri"/>
                <a:cs typeface="Calibri"/>
                <a:sym typeface="Calibri"/>
              </a:rPr>
              <a:t>Expand the reach working with hardware partners (RISC-V, microsemi, …)</a:t>
            </a:r>
            <a:endParaRPr b="1" sz="2400">
              <a:solidFill>
                <a:srgbClr val="666666"/>
              </a:solidFill>
              <a:latin typeface="Calibri"/>
              <a:ea typeface="Calibri"/>
              <a:cs typeface="Calibri"/>
              <a:sym typeface="Calibri"/>
            </a:endParaRPr>
          </a:p>
        </p:txBody>
      </p:sp>
      <p:pic>
        <p:nvPicPr>
          <p:cNvPr id="714" name="Google Shape;714;p100"/>
          <p:cNvPicPr preferRelativeResize="0"/>
          <p:nvPr/>
        </p:nvPicPr>
        <p:blipFill>
          <a:blip r:embed="rId3">
            <a:alphaModFix/>
          </a:blip>
          <a:stretch>
            <a:fillRect/>
          </a:stretch>
        </p:blipFill>
        <p:spPr>
          <a:xfrm>
            <a:off x="0" y="161425"/>
            <a:ext cx="9144000" cy="158495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718" name="Shape 718"/>
        <p:cNvGrpSpPr/>
        <p:nvPr/>
      </p:nvGrpSpPr>
      <p:grpSpPr>
        <a:xfrm>
          <a:off x="0" y="0"/>
          <a:ext cx="0" cy="0"/>
          <a:chOff x="0" y="0"/>
          <a:chExt cx="0" cy="0"/>
        </a:xfrm>
      </p:grpSpPr>
      <p:sp>
        <p:nvSpPr>
          <p:cNvPr id="719" name="Google Shape;719;p101"/>
          <p:cNvSpPr txBox="1"/>
          <p:nvPr>
            <p:ph type="title"/>
          </p:nvPr>
        </p:nvSpPr>
        <p:spPr>
          <a:xfrm>
            <a:off x="1297500" y="2114700"/>
            <a:ext cx="7038900" cy="914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4800">
                <a:latin typeface="Calibri"/>
                <a:ea typeface="Calibri"/>
                <a:cs typeface="Calibri"/>
                <a:sym typeface="Calibri"/>
              </a:rPr>
              <a:t>Questions ?</a:t>
            </a:r>
            <a:endParaRPr b="1" sz="4800">
              <a:latin typeface="Calibri"/>
              <a:ea typeface="Calibri"/>
              <a:cs typeface="Calibri"/>
              <a:sym typeface="Calibri"/>
            </a:endParaRPr>
          </a:p>
        </p:txBody>
      </p:sp>
      <p:sp>
        <p:nvSpPr>
          <p:cNvPr id="720" name="Google Shape;720;p10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536" name="Shape 536"/>
        <p:cNvGrpSpPr/>
        <p:nvPr/>
      </p:nvGrpSpPr>
      <p:grpSpPr>
        <a:xfrm>
          <a:off x="0" y="0"/>
          <a:ext cx="0" cy="0"/>
          <a:chOff x="0" y="0"/>
          <a:chExt cx="0" cy="0"/>
        </a:xfrm>
      </p:grpSpPr>
      <p:sp>
        <p:nvSpPr>
          <p:cNvPr id="537" name="Google Shape;537;p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6FA8DC"/>
                </a:solidFill>
                <a:latin typeface="Verdana"/>
                <a:ea typeface="Verdana"/>
                <a:cs typeface="Verdana"/>
                <a:sym typeface="Verdana"/>
              </a:rPr>
              <a:t>Compiler updates</a:t>
            </a:r>
            <a:endParaRPr b="1" sz="2600">
              <a:solidFill>
                <a:srgbClr val="6FA8DC"/>
              </a:solidFill>
              <a:latin typeface="Verdana"/>
              <a:ea typeface="Verdana"/>
              <a:cs typeface="Verdana"/>
              <a:sym typeface="Verdana"/>
            </a:endParaRPr>
          </a:p>
        </p:txBody>
      </p:sp>
      <p:pic>
        <p:nvPicPr>
          <p:cNvPr id="538" name="Google Shape;538;p79"/>
          <p:cNvPicPr preferRelativeResize="0"/>
          <p:nvPr/>
        </p:nvPicPr>
        <p:blipFill rotWithShape="1">
          <a:blip r:embed="rId3">
            <a:alphaModFix/>
          </a:blip>
          <a:srcRect b="0" l="0" r="0" t="0"/>
          <a:stretch/>
        </p:blipFill>
        <p:spPr>
          <a:xfrm>
            <a:off x="7620918" y="4616242"/>
            <a:ext cx="1158032" cy="243175"/>
          </a:xfrm>
          <a:prstGeom prst="rect">
            <a:avLst/>
          </a:prstGeom>
          <a:noFill/>
          <a:ln>
            <a:noFill/>
          </a:ln>
        </p:spPr>
      </p:pic>
      <p:sp>
        <p:nvSpPr>
          <p:cNvPr id="539" name="Google Shape;539;p7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800"/>
              </a:spcBef>
              <a:spcAft>
                <a:spcPts val="0"/>
              </a:spcAft>
              <a:buNone/>
            </a:pPr>
            <a:r>
              <a:rPr lang="en">
                <a:solidFill>
                  <a:schemeClr val="dk1"/>
                </a:solidFill>
                <a:latin typeface="Calibri"/>
                <a:ea typeface="Calibri"/>
                <a:cs typeface="Calibri"/>
                <a:sym typeface="Calibri"/>
              </a:rPr>
              <a:t>Support for ARM 64-bit platforms, RISC-V </a:t>
            </a:r>
            <a:endParaRPr>
              <a:solidFill>
                <a:schemeClr val="dk1"/>
              </a:solidFill>
              <a:latin typeface="Calibri"/>
              <a:ea typeface="Calibri"/>
              <a:cs typeface="Calibri"/>
              <a:sym typeface="Calibri"/>
            </a:endParaRPr>
          </a:p>
          <a:p>
            <a:pPr indent="0" lvl="0" marL="0" rtl="0" algn="l">
              <a:lnSpc>
                <a:spcPct val="150000"/>
              </a:lnSpc>
              <a:spcBef>
                <a:spcPts val="800"/>
              </a:spcBef>
              <a:spcAft>
                <a:spcPts val="0"/>
              </a:spcAft>
              <a:buNone/>
            </a:pPr>
            <a:r>
              <a:rPr lang="en">
                <a:solidFill>
                  <a:schemeClr val="dk1"/>
                </a:solidFill>
                <a:latin typeface="Calibri"/>
                <a:ea typeface="Calibri"/>
                <a:cs typeface="Calibri"/>
                <a:sym typeface="Calibri"/>
              </a:rPr>
              <a:t>Ongoing support for VxWorks 7 SR0610 through 2019, new version support for Lynx178, PikeOS</a:t>
            </a:r>
            <a:endParaRPr>
              <a:solidFill>
                <a:schemeClr val="dk1"/>
              </a:solidFill>
              <a:latin typeface="Calibri"/>
              <a:ea typeface="Calibri"/>
              <a:cs typeface="Calibri"/>
              <a:sym typeface="Calibri"/>
            </a:endParaRPr>
          </a:p>
          <a:p>
            <a:pPr indent="0" lvl="0" marL="0" rtl="0" algn="l">
              <a:lnSpc>
                <a:spcPct val="150000"/>
              </a:lnSpc>
              <a:spcBef>
                <a:spcPts val="800"/>
              </a:spcBef>
              <a:spcAft>
                <a:spcPts val="0"/>
              </a:spcAft>
              <a:buNone/>
            </a:pPr>
            <a:r>
              <a:rPr lang="en">
                <a:solidFill>
                  <a:schemeClr val="dk1"/>
                </a:solidFill>
                <a:latin typeface="Calibri"/>
                <a:ea typeface="Calibri"/>
                <a:cs typeface="Calibri"/>
                <a:sym typeface="Calibri"/>
              </a:rPr>
              <a:t>Upgrade to GCC 7 and GDB 8.2 and transition to GCC 8 and GDB 8.3 GNAT Pro 20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a:solidFill>
                  <a:schemeClr val="dk1"/>
                </a:solidFill>
                <a:latin typeface="Calibri"/>
                <a:ea typeface="Calibri"/>
                <a:cs typeface="Calibri"/>
                <a:sym typeface="Calibri"/>
              </a:rPr>
              <a:t>Working on plugging GNAT front-end with LLVM code generator</a:t>
            </a:r>
            <a:endParaRPr>
              <a:solidFill>
                <a:schemeClr val="dk1"/>
              </a:solidFill>
              <a:latin typeface="Calibri"/>
              <a:ea typeface="Calibri"/>
              <a:cs typeface="Calibri"/>
              <a:sym typeface="Calibri"/>
            </a:endParaRPr>
          </a:p>
          <a:p>
            <a:pPr indent="-342900" lvl="0" marL="457200" rtl="0" algn="l">
              <a:lnSpc>
                <a:spcPct val="115000"/>
              </a:lnSpc>
              <a:spcBef>
                <a:spcPts val="1600"/>
              </a:spcBef>
              <a:spcAft>
                <a:spcPts val="0"/>
              </a:spcAft>
              <a:buClr>
                <a:schemeClr val="dk1"/>
              </a:buClr>
              <a:buSzPts val="1800"/>
              <a:buFont typeface="Calibri"/>
              <a:buChar char="●"/>
            </a:pPr>
            <a:r>
              <a:rPr lang="en">
                <a:solidFill>
                  <a:schemeClr val="dk1"/>
                </a:solidFill>
                <a:latin typeface="Calibri"/>
                <a:ea typeface="Calibri"/>
                <a:cs typeface="Calibri"/>
                <a:sym typeface="Calibri"/>
              </a:rPr>
              <a:t>Will publish sources on GitHub Sept 2019</a:t>
            </a:r>
            <a:endParaRPr>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Will likely be used for GNAT Community on Mac OS in 2020</a:t>
            </a:r>
            <a:endParaRPr>
              <a:solidFill>
                <a:schemeClr val="dk1"/>
              </a:solidFill>
              <a:latin typeface="Calibri"/>
              <a:ea typeface="Calibri"/>
              <a:cs typeface="Calibri"/>
              <a:sym typeface="Calibri"/>
            </a:endParaRPr>
          </a:p>
          <a:p>
            <a:pPr indent="0" lvl="0" marL="0" rtl="0" algn="l">
              <a:spcBef>
                <a:spcPts val="1600"/>
              </a:spcBef>
              <a:spcAft>
                <a:spcPts val="1600"/>
              </a:spcAft>
              <a:buNone/>
            </a:pPr>
            <a:r>
              <a:t/>
            </a:r>
            <a:endParaRPr>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543" name="Shape 543"/>
        <p:cNvGrpSpPr/>
        <p:nvPr/>
      </p:nvGrpSpPr>
      <p:grpSpPr>
        <a:xfrm>
          <a:off x="0" y="0"/>
          <a:ext cx="0" cy="0"/>
          <a:chOff x="0" y="0"/>
          <a:chExt cx="0" cy="0"/>
        </a:xfrm>
      </p:grpSpPr>
      <p:sp>
        <p:nvSpPr>
          <p:cNvPr id="544" name="Google Shape;544;p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6FA8DC"/>
                </a:solidFill>
                <a:latin typeface="Verdana"/>
                <a:ea typeface="Verdana"/>
                <a:cs typeface="Verdana"/>
                <a:sym typeface="Verdana"/>
              </a:rPr>
              <a:t>Ada 2020 implementation</a:t>
            </a:r>
            <a:endParaRPr b="1" sz="2600">
              <a:solidFill>
                <a:srgbClr val="6FA8DC"/>
              </a:solidFill>
              <a:latin typeface="Verdana"/>
              <a:ea typeface="Verdana"/>
              <a:cs typeface="Verdana"/>
              <a:sym typeface="Verdana"/>
            </a:endParaRPr>
          </a:p>
        </p:txBody>
      </p:sp>
      <p:sp>
        <p:nvSpPr>
          <p:cNvPr id="545" name="Google Shape;545;p8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solidFill>
                <a:srgbClr val="FFFFFF"/>
              </a:solidFill>
              <a:latin typeface="Calibri"/>
              <a:ea typeface="Calibri"/>
              <a:cs typeface="Calibri"/>
              <a:sym typeface="Calibri"/>
            </a:endParaRPr>
          </a:p>
          <a:p>
            <a:pPr indent="0" lvl="0" marL="0" rtl="0" algn="l">
              <a:lnSpc>
                <a:spcPct val="150000"/>
              </a:lnSpc>
              <a:spcBef>
                <a:spcPts val="1600"/>
              </a:spcBef>
              <a:spcAft>
                <a:spcPts val="0"/>
              </a:spcAft>
              <a:buNone/>
            </a:pPr>
            <a:r>
              <a:rPr lang="en">
                <a:solidFill>
                  <a:srgbClr val="FFFFFF"/>
                </a:solidFill>
                <a:latin typeface="Calibri"/>
                <a:ea typeface="Calibri"/>
                <a:cs typeface="Calibri"/>
                <a:sym typeface="Calibri"/>
              </a:rPr>
              <a:t>Establishing a platform for interaction with the community at large</a:t>
            </a:r>
            <a:endParaRPr>
              <a:solidFill>
                <a:srgbClr val="FFFFFF"/>
              </a:solidFill>
              <a:latin typeface="Calibri"/>
              <a:ea typeface="Calibri"/>
              <a:cs typeface="Calibri"/>
              <a:sym typeface="Calibri"/>
            </a:endParaRPr>
          </a:p>
          <a:p>
            <a:pPr indent="0" lvl="0" marL="0" rtl="0" algn="l">
              <a:lnSpc>
                <a:spcPct val="150000"/>
              </a:lnSpc>
              <a:spcBef>
                <a:spcPts val="1600"/>
              </a:spcBef>
              <a:spcAft>
                <a:spcPts val="0"/>
              </a:spcAft>
              <a:buNone/>
            </a:pPr>
            <a:r>
              <a:rPr lang="en">
                <a:solidFill>
                  <a:srgbClr val="FFFFFF"/>
                </a:solidFill>
                <a:latin typeface="Calibri"/>
                <a:ea typeface="Calibri"/>
                <a:cs typeface="Calibri"/>
                <a:sym typeface="Calibri"/>
              </a:rPr>
              <a:t>Will be available xxx</a:t>
            </a:r>
            <a:endParaRPr>
              <a:solidFill>
                <a:srgbClr val="FFFFFF"/>
              </a:solidFill>
              <a:latin typeface="Calibri"/>
              <a:ea typeface="Calibri"/>
              <a:cs typeface="Calibri"/>
              <a:sym typeface="Calibri"/>
            </a:endParaRPr>
          </a:p>
          <a:p>
            <a:pPr indent="0" lvl="0" marL="0" rtl="0" algn="l">
              <a:lnSpc>
                <a:spcPct val="150000"/>
              </a:lnSpc>
              <a:spcBef>
                <a:spcPts val="1600"/>
              </a:spcBef>
              <a:spcAft>
                <a:spcPts val="1600"/>
              </a:spcAft>
              <a:buNone/>
            </a:pPr>
            <a:r>
              <a:rPr lang="en">
                <a:solidFill>
                  <a:srgbClr val="FFFFFF"/>
                </a:solidFill>
                <a:latin typeface="Calibri"/>
                <a:ea typeface="Calibri"/>
                <a:cs typeface="Calibri"/>
                <a:sym typeface="Calibri"/>
              </a:rPr>
              <a:t>Let us know what you want!</a:t>
            </a:r>
            <a:endParaRPr>
              <a:solidFill>
                <a:srgbClr val="FFFFFF"/>
              </a:solidFill>
              <a:latin typeface="Calibri"/>
              <a:ea typeface="Calibri"/>
              <a:cs typeface="Calibri"/>
              <a:sym typeface="Calibri"/>
            </a:endParaRPr>
          </a:p>
        </p:txBody>
      </p:sp>
      <p:pic>
        <p:nvPicPr>
          <p:cNvPr id="546" name="Google Shape;546;p80"/>
          <p:cNvPicPr preferRelativeResize="0"/>
          <p:nvPr/>
        </p:nvPicPr>
        <p:blipFill rotWithShape="1">
          <a:blip r:embed="rId3">
            <a:alphaModFix/>
          </a:blip>
          <a:srcRect b="0" l="0" r="0" t="0"/>
          <a:stretch/>
        </p:blipFill>
        <p:spPr>
          <a:xfrm>
            <a:off x="7504843" y="4506292"/>
            <a:ext cx="1158032" cy="243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550" name="Shape 550"/>
        <p:cNvGrpSpPr/>
        <p:nvPr/>
      </p:nvGrpSpPr>
      <p:grpSpPr>
        <a:xfrm>
          <a:off x="0" y="0"/>
          <a:ext cx="0" cy="0"/>
          <a:chOff x="0" y="0"/>
          <a:chExt cx="0" cy="0"/>
        </a:xfrm>
      </p:grpSpPr>
      <p:sp>
        <p:nvSpPr>
          <p:cNvPr id="551" name="Google Shape;551;p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6FA8DC"/>
                </a:solidFill>
                <a:latin typeface="Verdana"/>
                <a:ea typeface="Verdana"/>
                <a:cs typeface="Verdana"/>
                <a:sym typeface="Verdana"/>
              </a:rPr>
              <a:t>GNAT Studio</a:t>
            </a:r>
            <a:endParaRPr b="1" sz="2600">
              <a:solidFill>
                <a:srgbClr val="6FA8DC"/>
              </a:solidFill>
              <a:latin typeface="Verdana"/>
              <a:ea typeface="Verdana"/>
              <a:cs typeface="Verdana"/>
              <a:sym typeface="Verdana"/>
            </a:endParaRPr>
          </a:p>
        </p:txBody>
      </p:sp>
      <p:sp>
        <p:nvSpPr>
          <p:cNvPr id="552" name="Google Shape;552;p8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alibri"/>
                <a:ea typeface="Calibri"/>
                <a:cs typeface="Calibri"/>
                <a:sym typeface="Calibri"/>
              </a:rPr>
              <a:t>GPS 19 features:</a:t>
            </a:r>
            <a:endParaRPr>
              <a:solidFill>
                <a:srgbClr val="FFFFFF"/>
              </a:solidFill>
              <a:latin typeface="Calibri"/>
              <a:ea typeface="Calibri"/>
              <a:cs typeface="Calibri"/>
              <a:sym typeface="Calibri"/>
            </a:endParaRPr>
          </a:p>
          <a:p>
            <a:pPr indent="-342900" lvl="0" marL="457200" rtl="0" algn="l">
              <a:spcBef>
                <a:spcPts val="1600"/>
              </a:spcBef>
              <a:spcAft>
                <a:spcPts val="0"/>
              </a:spcAft>
              <a:buClr>
                <a:srgbClr val="FFFFFF"/>
              </a:buClr>
              <a:buSzPts val="1800"/>
              <a:buFont typeface="Calibri"/>
              <a:buChar char="●"/>
            </a:pPr>
            <a:r>
              <a:rPr lang="en">
                <a:solidFill>
                  <a:srgbClr val="FFFFFF"/>
                </a:solidFill>
                <a:latin typeface="Calibri"/>
                <a:ea typeface="Calibri"/>
                <a:cs typeface="Calibri"/>
                <a:sym typeface="Calibri"/>
              </a:rPr>
              <a:t>Improved stability, new learn view, improved debugger integration, improved scenario view, revamped handling of color and theme support, Libadalang view</a:t>
            </a:r>
            <a:endParaRPr>
              <a:solidFill>
                <a:srgbClr val="FFFFFF"/>
              </a:solidFill>
              <a:latin typeface="Calibri"/>
              <a:ea typeface="Calibri"/>
              <a:cs typeface="Calibri"/>
              <a:sym typeface="Calibri"/>
            </a:endParaRPr>
          </a:p>
          <a:p>
            <a:pPr indent="0" lvl="0" marL="0" rtl="0" algn="l">
              <a:spcBef>
                <a:spcPts val="1600"/>
              </a:spcBef>
              <a:spcAft>
                <a:spcPts val="0"/>
              </a:spcAft>
              <a:buNone/>
            </a:pPr>
            <a:r>
              <a:rPr lang="en">
                <a:solidFill>
                  <a:schemeClr val="dk1"/>
                </a:solidFill>
                <a:latin typeface="Calibri"/>
                <a:ea typeface="Calibri"/>
                <a:cs typeface="Calibri"/>
                <a:sym typeface="Calibri"/>
              </a:rPr>
              <a:t>GPS being renamed GNAT Studio for release 20</a:t>
            </a:r>
            <a:endParaRPr>
              <a:solidFill>
                <a:schemeClr val="dk1"/>
              </a:solidFill>
              <a:latin typeface="Calibri"/>
              <a:ea typeface="Calibri"/>
              <a:cs typeface="Calibri"/>
              <a:sym typeface="Calibri"/>
            </a:endParaRPr>
          </a:p>
          <a:p>
            <a:pPr indent="0" lvl="0" marL="0" rtl="0" algn="l">
              <a:spcBef>
                <a:spcPts val="1600"/>
              </a:spcBef>
              <a:spcAft>
                <a:spcPts val="0"/>
              </a:spcAft>
              <a:buNone/>
            </a:pPr>
            <a:r>
              <a:rPr lang="en">
                <a:solidFill>
                  <a:schemeClr val="dk1"/>
                </a:solidFill>
                <a:latin typeface="Calibri"/>
                <a:ea typeface="Calibri"/>
                <a:cs typeface="Calibri"/>
                <a:sym typeface="Calibri"/>
              </a:rPr>
              <a:t>Switch to many more libadalang based services (source navigation, pretty print, outline)GNAT Studio will be 64 bits only</a:t>
            </a:r>
            <a:endParaRPr>
              <a:solidFill>
                <a:schemeClr val="dk1"/>
              </a:solidFill>
              <a:latin typeface="Calibri"/>
              <a:ea typeface="Calibri"/>
              <a:cs typeface="Calibri"/>
              <a:sym typeface="Calibri"/>
            </a:endParaRPr>
          </a:p>
          <a:p>
            <a:pPr indent="0" lvl="0" marL="0" rtl="0" algn="l">
              <a:spcBef>
                <a:spcPts val="1600"/>
              </a:spcBef>
              <a:spcAft>
                <a:spcPts val="1600"/>
              </a:spcAft>
              <a:buNone/>
            </a:pPr>
            <a:r>
              <a:t/>
            </a:r>
            <a:endParaRPr>
              <a:solidFill>
                <a:srgbClr val="FFFFFF"/>
              </a:solidFill>
              <a:latin typeface="Calibri"/>
              <a:ea typeface="Calibri"/>
              <a:cs typeface="Calibri"/>
              <a:sym typeface="Calibri"/>
            </a:endParaRPr>
          </a:p>
        </p:txBody>
      </p:sp>
      <p:pic>
        <p:nvPicPr>
          <p:cNvPr id="553" name="Google Shape;553;p81"/>
          <p:cNvPicPr preferRelativeResize="0"/>
          <p:nvPr/>
        </p:nvPicPr>
        <p:blipFill rotWithShape="1">
          <a:blip r:embed="rId3">
            <a:alphaModFix/>
          </a:blip>
          <a:srcRect b="0" l="0" r="0" t="0"/>
          <a:stretch/>
        </p:blipFill>
        <p:spPr>
          <a:xfrm>
            <a:off x="7578168" y="4597917"/>
            <a:ext cx="1158032" cy="243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Google Shape;558;p82"/>
          <p:cNvSpPr txBox="1"/>
          <p:nvPr>
            <p:ph idx="1" type="body"/>
          </p:nvPr>
        </p:nvSpPr>
        <p:spPr>
          <a:xfrm>
            <a:off x="0" y="-1"/>
            <a:ext cx="9144000" cy="2222700"/>
          </a:xfrm>
          <a:prstGeom prst="rect">
            <a:avLst/>
          </a:prstGeom>
          <a:solidFill>
            <a:schemeClr val="lt1"/>
          </a:solid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400"/>
              <a:buFont typeface="Arial"/>
              <a:buNone/>
            </a:pPr>
            <a:r>
              <a:t/>
            </a:r>
            <a:endParaRPr/>
          </a:p>
        </p:txBody>
      </p:sp>
      <p:sp>
        <p:nvSpPr>
          <p:cNvPr id="559" name="Google Shape;559;p82"/>
          <p:cNvSpPr txBox="1"/>
          <p:nvPr>
            <p:ph idx="2" type="body"/>
          </p:nvPr>
        </p:nvSpPr>
        <p:spPr>
          <a:xfrm>
            <a:off x="571501" y="1572682"/>
            <a:ext cx="2500800" cy="2993100"/>
          </a:xfrm>
          <a:prstGeom prst="rect">
            <a:avLst/>
          </a:prstGeom>
          <a:solidFill>
            <a:srgbClr val="228DCD"/>
          </a:solid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400"/>
              <a:buFont typeface="Arial"/>
              <a:buNone/>
            </a:pPr>
            <a:r>
              <a:t/>
            </a:r>
            <a:endParaRPr/>
          </a:p>
        </p:txBody>
      </p:sp>
      <p:sp>
        <p:nvSpPr>
          <p:cNvPr id="560" name="Google Shape;560;p82"/>
          <p:cNvSpPr txBox="1"/>
          <p:nvPr>
            <p:ph idx="3" type="body"/>
          </p:nvPr>
        </p:nvSpPr>
        <p:spPr>
          <a:xfrm>
            <a:off x="571501" y="255191"/>
            <a:ext cx="3054900" cy="10074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2700"/>
              <a:buNone/>
            </a:pPr>
            <a:r>
              <a:rPr lang="en"/>
              <a:t>CodePeer Classifications</a:t>
            </a:r>
            <a:endParaRPr/>
          </a:p>
        </p:txBody>
      </p:sp>
      <p:sp>
        <p:nvSpPr>
          <p:cNvPr id="561" name="Google Shape;561;p82"/>
          <p:cNvSpPr txBox="1"/>
          <p:nvPr>
            <p:ph idx="4" type="body"/>
          </p:nvPr>
        </p:nvSpPr>
        <p:spPr>
          <a:xfrm>
            <a:off x="3797300" y="255191"/>
            <a:ext cx="4870500" cy="1007400"/>
          </a:xfrm>
          <a:prstGeom prst="rect">
            <a:avLst/>
          </a:prstGeom>
          <a:noFill/>
          <a:ln>
            <a:noFill/>
          </a:ln>
        </p:spPr>
        <p:txBody>
          <a:bodyPr anchorCtr="0" anchor="ctr" bIns="34275" lIns="68575" spcFirstLastPara="1" rIns="68575" wrap="square" tIns="34275">
            <a:noAutofit/>
          </a:bodyPr>
          <a:lstStyle/>
          <a:p>
            <a:pPr indent="0" lvl="0" marL="0" rtl="0" algn="l">
              <a:lnSpc>
                <a:spcPct val="110000"/>
              </a:lnSpc>
              <a:spcBef>
                <a:spcPts val="0"/>
              </a:spcBef>
              <a:spcAft>
                <a:spcPts val="0"/>
              </a:spcAft>
              <a:buSzPts val="1700"/>
              <a:buNone/>
            </a:pPr>
            <a:r>
              <a:rPr lang="en"/>
              <a:t>Types of checks that CodePeer performs</a:t>
            </a:r>
            <a:endParaRPr/>
          </a:p>
        </p:txBody>
      </p:sp>
      <p:sp>
        <p:nvSpPr>
          <p:cNvPr id="562" name="Google Shape;562;p82"/>
          <p:cNvSpPr txBox="1"/>
          <p:nvPr>
            <p:ph idx="5" type="body"/>
          </p:nvPr>
        </p:nvSpPr>
        <p:spPr>
          <a:xfrm>
            <a:off x="674248" y="1703294"/>
            <a:ext cx="2284800" cy="457200"/>
          </a:xfrm>
          <a:prstGeom prst="rect">
            <a:avLst/>
          </a:prstGeom>
          <a:noFill/>
          <a:ln>
            <a:noFill/>
          </a:ln>
        </p:spPr>
        <p:txBody>
          <a:bodyPr anchorCtr="0" anchor="ctr" bIns="34275" lIns="68575" spcFirstLastPara="1" rIns="68575" wrap="square" tIns="34275">
            <a:noAutofit/>
          </a:bodyPr>
          <a:lstStyle/>
          <a:p>
            <a:pPr indent="0" lvl="0" marL="0" rtl="0" algn="ctr">
              <a:lnSpc>
                <a:spcPct val="110000"/>
              </a:lnSpc>
              <a:spcBef>
                <a:spcPts val="0"/>
              </a:spcBef>
              <a:spcAft>
                <a:spcPts val="0"/>
              </a:spcAft>
              <a:buSzPts val="1400"/>
              <a:buFont typeface="Calibri"/>
              <a:buNone/>
            </a:pPr>
            <a:r>
              <a:rPr lang="en"/>
              <a:t>Run-time Errors</a:t>
            </a:r>
            <a:endParaRPr/>
          </a:p>
        </p:txBody>
      </p:sp>
      <p:sp>
        <p:nvSpPr>
          <p:cNvPr id="563" name="Google Shape;563;p82"/>
          <p:cNvSpPr txBox="1"/>
          <p:nvPr>
            <p:ph idx="6" type="body"/>
          </p:nvPr>
        </p:nvSpPr>
        <p:spPr>
          <a:xfrm>
            <a:off x="674248" y="2283828"/>
            <a:ext cx="2284800" cy="2161200"/>
          </a:xfrm>
          <a:prstGeom prst="rect">
            <a:avLst/>
          </a:prstGeom>
          <a:noFill/>
          <a:ln>
            <a:noFill/>
          </a:ln>
        </p:spPr>
        <p:txBody>
          <a:bodyPr anchorCtr="0" anchor="t" bIns="34275" lIns="68575" spcFirstLastPara="1" rIns="68575" wrap="square" tIns="34275">
            <a:noAutofit/>
          </a:bodyPr>
          <a:lstStyle/>
          <a:p>
            <a:pPr indent="-298450" lvl="0" marL="457200" rtl="0" algn="l">
              <a:lnSpc>
                <a:spcPct val="100000"/>
              </a:lnSpc>
              <a:spcBef>
                <a:spcPts val="0"/>
              </a:spcBef>
              <a:spcAft>
                <a:spcPts val="0"/>
              </a:spcAft>
              <a:buSzPts val="1100"/>
              <a:buChar char="●"/>
            </a:pPr>
            <a:r>
              <a:rPr lang="en" sz="1100"/>
              <a:t>Checks added implicitly by the compiler (index checks, range checks, division by zero, …)</a:t>
            </a:r>
            <a:endParaRPr/>
          </a:p>
          <a:p>
            <a:pPr indent="-298450" lvl="0" marL="457200" rtl="0" algn="l">
              <a:lnSpc>
                <a:spcPct val="100000"/>
              </a:lnSpc>
              <a:spcBef>
                <a:spcPts val="0"/>
              </a:spcBef>
              <a:spcAft>
                <a:spcPts val="0"/>
              </a:spcAft>
              <a:buSzPts val="1100"/>
              <a:buChar char="●"/>
            </a:pPr>
            <a:r>
              <a:rPr lang="en" sz="1100"/>
              <a:t>Explicit Assertions, Pre/Post Conditions, Predicates and Invariants</a:t>
            </a:r>
            <a:endParaRPr/>
          </a:p>
          <a:p>
            <a:pPr indent="-298450" lvl="0" marL="457200" rtl="0" algn="l">
              <a:lnSpc>
                <a:spcPct val="100000"/>
              </a:lnSpc>
              <a:spcBef>
                <a:spcPts val="0"/>
              </a:spcBef>
              <a:spcAft>
                <a:spcPts val="0"/>
              </a:spcAft>
              <a:buSzPts val="1100"/>
              <a:buChar char="●"/>
            </a:pPr>
            <a:r>
              <a:rPr lang="en" sz="1100"/>
              <a:t>Explicitly raised exceptions</a:t>
            </a:r>
            <a:endParaRPr/>
          </a:p>
          <a:p>
            <a:pPr indent="-298450" lvl="0" marL="457200" rtl="0" algn="l">
              <a:lnSpc>
                <a:spcPct val="100000"/>
              </a:lnSpc>
              <a:spcBef>
                <a:spcPts val="0"/>
              </a:spcBef>
              <a:spcAft>
                <a:spcPts val="0"/>
              </a:spcAft>
              <a:buSzPts val="1100"/>
              <a:buChar char="●"/>
            </a:pPr>
            <a:r>
              <a:rPr lang="en" sz="1100"/>
              <a:t>Uninitialized variables (both global and local)</a:t>
            </a:r>
            <a:endParaRPr/>
          </a:p>
        </p:txBody>
      </p:sp>
      <p:sp>
        <p:nvSpPr>
          <p:cNvPr id="564" name="Google Shape;564;p82"/>
          <p:cNvSpPr txBox="1"/>
          <p:nvPr>
            <p:ph idx="7" type="body"/>
          </p:nvPr>
        </p:nvSpPr>
        <p:spPr>
          <a:xfrm>
            <a:off x="3369262" y="1572682"/>
            <a:ext cx="2500800" cy="2993100"/>
          </a:xfrm>
          <a:prstGeom prst="rect">
            <a:avLst/>
          </a:prstGeom>
          <a:solidFill>
            <a:srgbClr val="228DCD"/>
          </a:solid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400"/>
              <a:buFont typeface="Arial"/>
              <a:buNone/>
            </a:pPr>
            <a:r>
              <a:t/>
            </a:r>
            <a:endParaRPr/>
          </a:p>
        </p:txBody>
      </p:sp>
      <p:sp>
        <p:nvSpPr>
          <p:cNvPr id="565" name="Google Shape;565;p82"/>
          <p:cNvSpPr txBox="1"/>
          <p:nvPr>
            <p:ph idx="8" type="body"/>
          </p:nvPr>
        </p:nvSpPr>
        <p:spPr>
          <a:xfrm>
            <a:off x="3472009" y="1703294"/>
            <a:ext cx="2284800" cy="457200"/>
          </a:xfrm>
          <a:prstGeom prst="rect">
            <a:avLst/>
          </a:prstGeom>
          <a:noFill/>
          <a:ln>
            <a:noFill/>
          </a:ln>
        </p:spPr>
        <p:txBody>
          <a:bodyPr anchorCtr="0" anchor="ctr" bIns="34275" lIns="68575" spcFirstLastPara="1" rIns="68575" wrap="square" tIns="34275">
            <a:noAutofit/>
          </a:bodyPr>
          <a:lstStyle/>
          <a:p>
            <a:pPr indent="0" lvl="0" marL="0" rtl="0" algn="ctr">
              <a:lnSpc>
                <a:spcPct val="110000"/>
              </a:lnSpc>
              <a:spcBef>
                <a:spcPts val="0"/>
              </a:spcBef>
              <a:spcAft>
                <a:spcPts val="0"/>
              </a:spcAft>
              <a:buSzPts val="1400"/>
              <a:buFont typeface="Calibri"/>
              <a:buNone/>
            </a:pPr>
            <a:r>
              <a:rPr lang="en"/>
              <a:t>Logic Errors</a:t>
            </a:r>
            <a:endParaRPr/>
          </a:p>
        </p:txBody>
      </p:sp>
      <p:sp>
        <p:nvSpPr>
          <p:cNvPr id="566" name="Google Shape;566;p82"/>
          <p:cNvSpPr txBox="1"/>
          <p:nvPr>
            <p:ph idx="9" type="body"/>
          </p:nvPr>
        </p:nvSpPr>
        <p:spPr>
          <a:xfrm>
            <a:off x="3472009" y="2283828"/>
            <a:ext cx="2284800" cy="2161200"/>
          </a:xfrm>
          <a:prstGeom prst="rect">
            <a:avLst/>
          </a:prstGeom>
          <a:noFill/>
          <a:ln>
            <a:noFill/>
          </a:ln>
        </p:spPr>
        <p:txBody>
          <a:bodyPr anchorCtr="0" anchor="t" bIns="34275" lIns="68575" spcFirstLastPara="1" rIns="68575" wrap="square" tIns="34275">
            <a:noAutofit/>
          </a:bodyPr>
          <a:lstStyle/>
          <a:p>
            <a:pPr indent="-304800" lvl="0" marL="457200" rtl="0" algn="l">
              <a:lnSpc>
                <a:spcPct val="110000"/>
              </a:lnSpc>
              <a:spcBef>
                <a:spcPts val="0"/>
              </a:spcBef>
              <a:spcAft>
                <a:spcPts val="0"/>
              </a:spcAft>
              <a:buSzPts val="1200"/>
              <a:buChar char="●"/>
            </a:pPr>
            <a:r>
              <a:rPr lang="en"/>
              <a:t>Dead code</a:t>
            </a:r>
            <a:endParaRPr/>
          </a:p>
          <a:p>
            <a:pPr indent="-304800" lvl="0" marL="457200" rtl="0" algn="l">
              <a:lnSpc>
                <a:spcPct val="110000"/>
              </a:lnSpc>
              <a:spcBef>
                <a:spcPts val="0"/>
              </a:spcBef>
              <a:spcAft>
                <a:spcPts val="0"/>
              </a:spcAft>
              <a:buSzPts val="1200"/>
              <a:buChar char="●"/>
            </a:pPr>
            <a:r>
              <a:rPr lang="en"/>
              <a:t>Tests always true</a:t>
            </a:r>
            <a:endParaRPr/>
          </a:p>
          <a:p>
            <a:pPr indent="-304800" lvl="0" marL="457200" rtl="0" algn="l">
              <a:lnSpc>
                <a:spcPct val="110000"/>
              </a:lnSpc>
              <a:spcBef>
                <a:spcPts val="0"/>
              </a:spcBef>
              <a:spcAft>
                <a:spcPts val="0"/>
              </a:spcAft>
              <a:buSzPts val="1200"/>
              <a:buChar char="●"/>
            </a:pPr>
            <a:r>
              <a:rPr lang="en"/>
              <a:t>Never ending loops</a:t>
            </a:r>
            <a:endParaRPr/>
          </a:p>
          <a:p>
            <a:pPr indent="-304800" lvl="0" marL="457200" rtl="0" algn="l">
              <a:lnSpc>
                <a:spcPct val="110000"/>
              </a:lnSpc>
              <a:spcBef>
                <a:spcPts val="0"/>
              </a:spcBef>
              <a:spcAft>
                <a:spcPts val="0"/>
              </a:spcAft>
              <a:buSzPts val="1200"/>
              <a:buChar char="●"/>
            </a:pPr>
            <a:r>
              <a:rPr lang="en"/>
              <a:t>Suspicious implicit preconditions</a:t>
            </a:r>
            <a:endParaRPr/>
          </a:p>
          <a:p>
            <a:pPr indent="-304800" lvl="0" marL="457200" rtl="0" algn="l">
              <a:lnSpc>
                <a:spcPct val="110000"/>
              </a:lnSpc>
              <a:spcBef>
                <a:spcPts val="0"/>
              </a:spcBef>
              <a:spcAft>
                <a:spcPts val="0"/>
              </a:spcAft>
              <a:buSzPts val="1200"/>
              <a:buChar char="●"/>
            </a:pPr>
            <a:r>
              <a:rPr lang="en"/>
              <a:t>Useless assignments</a:t>
            </a:r>
            <a:endParaRPr/>
          </a:p>
        </p:txBody>
      </p:sp>
      <p:sp>
        <p:nvSpPr>
          <p:cNvPr id="567" name="Google Shape;567;p82"/>
          <p:cNvSpPr txBox="1"/>
          <p:nvPr>
            <p:ph idx="13" type="body"/>
          </p:nvPr>
        </p:nvSpPr>
        <p:spPr>
          <a:xfrm>
            <a:off x="6167023" y="1572682"/>
            <a:ext cx="2500800" cy="2993100"/>
          </a:xfrm>
          <a:prstGeom prst="rect">
            <a:avLst/>
          </a:prstGeom>
          <a:solidFill>
            <a:srgbClr val="228DCD"/>
          </a:solid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400"/>
              <a:buFont typeface="Arial"/>
              <a:buNone/>
            </a:pPr>
            <a:r>
              <a:t/>
            </a:r>
            <a:endParaRPr/>
          </a:p>
        </p:txBody>
      </p:sp>
      <p:sp>
        <p:nvSpPr>
          <p:cNvPr id="568" name="Google Shape;568;p82"/>
          <p:cNvSpPr txBox="1"/>
          <p:nvPr>
            <p:ph idx="14" type="body"/>
          </p:nvPr>
        </p:nvSpPr>
        <p:spPr>
          <a:xfrm>
            <a:off x="6269770" y="1703294"/>
            <a:ext cx="2284800" cy="457200"/>
          </a:xfrm>
          <a:prstGeom prst="rect">
            <a:avLst/>
          </a:prstGeom>
          <a:noFill/>
          <a:ln>
            <a:noFill/>
          </a:ln>
        </p:spPr>
        <p:txBody>
          <a:bodyPr anchorCtr="0" anchor="ctr" bIns="34275" lIns="68575" spcFirstLastPara="1" rIns="68575" wrap="square" tIns="34275">
            <a:noAutofit/>
          </a:bodyPr>
          <a:lstStyle/>
          <a:p>
            <a:pPr indent="0" lvl="0" marL="0" rtl="0" algn="ctr">
              <a:lnSpc>
                <a:spcPct val="150000"/>
              </a:lnSpc>
              <a:spcBef>
                <a:spcPts val="0"/>
              </a:spcBef>
              <a:spcAft>
                <a:spcPts val="0"/>
              </a:spcAft>
              <a:buSzPts val="1400"/>
              <a:buNone/>
            </a:pPr>
            <a:r>
              <a:rPr lang="en"/>
              <a:t>Race conditions</a:t>
            </a:r>
            <a:endParaRPr/>
          </a:p>
        </p:txBody>
      </p:sp>
      <p:sp>
        <p:nvSpPr>
          <p:cNvPr id="569" name="Google Shape;569;p82"/>
          <p:cNvSpPr txBox="1"/>
          <p:nvPr>
            <p:ph idx="15" type="body"/>
          </p:nvPr>
        </p:nvSpPr>
        <p:spPr>
          <a:xfrm>
            <a:off x="6269770" y="2283827"/>
            <a:ext cx="2284800" cy="2161200"/>
          </a:xfrm>
          <a:prstGeom prst="rect">
            <a:avLst/>
          </a:prstGeom>
          <a:noFill/>
          <a:ln>
            <a:noFill/>
          </a:ln>
        </p:spPr>
        <p:txBody>
          <a:bodyPr anchorCtr="0" anchor="t" bIns="34275" lIns="68575" spcFirstLastPara="1" rIns="68575" wrap="square" tIns="34275">
            <a:noAutofit/>
          </a:bodyPr>
          <a:lstStyle/>
          <a:p>
            <a:pPr indent="-304800" lvl="0" marL="457200" rtl="0" algn="l">
              <a:lnSpc>
                <a:spcPct val="110000"/>
              </a:lnSpc>
              <a:spcBef>
                <a:spcPts val="0"/>
              </a:spcBef>
              <a:spcAft>
                <a:spcPts val="0"/>
              </a:spcAft>
              <a:buSzPts val="1200"/>
              <a:buChar char="●"/>
            </a:pPr>
            <a:r>
              <a:rPr lang="en"/>
              <a:t>Unprotected access to variables in multiple tasks</a:t>
            </a:r>
            <a:endParaRPr/>
          </a:p>
          <a:p>
            <a:pPr indent="-304800" lvl="0" marL="457200" rtl="0" algn="l">
              <a:lnSpc>
                <a:spcPct val="110000"/>
              </a:lnSpc>
              <a:spcBef>
                <a:spcPts val="0"/>
              </a:spcBef>
              <a:spcAft>
                <a:spcPts val="0"/>
              </a:spcAft>
              <a:buSzPts val="1200"/>
              <a:buChar char="●"/>
            </a:pPr>
            <a:r>
              <a:rPr lang="en"/>
              <a:t>Can be trained to us calls to system locks (mutex, spinlock, etc…)</a:t>
            </a:r>
            <a:endParaRPr/>
          </a:p>
        </p:txBody>
      </p:sp>
      <p:sp>
        <p:nvSpPr>
          <p:cNvPr id="570" name="Google Shape;570;p82"/>
          <p:cNvSpPr txBox="1"/>
          <p:nvPr>
            <p:ph idx="16" type="body"/>
          </p:nvPr>
        </p:nvSpPr>
        <p:spPr>
          <a:xfrm>
            <a:off x="3703320" y="274320"/>
            <a:ext cx="13800" cy="994500"/>
          </a:xfrm>
          <a:prstGeom prst="rect">
            <a:avLst/>
          </a:prstGeom>
          <a:solidFill>
            <a:schemeClr val="dk1">
              <a:alpha val="20000"/>
            </a:schemeClr>
          </a:solid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400"/>
              <a:buFont typeface="Arial"/>
              <a:buNone/>
            </a:pPr>
            <a:r>
              <a:t/>
            </a:r>
            <a:endParaRPr/>
          </a:p>
        </p:txBody>
      </p:sp>
      <p:pic>
        <p:nvPicPr>
          <p:cNvPr id="571" name="Google Shape;571;p82"/>
          <p:cNvPicPr preferRelativeResize="0"/>
          <p:nvPr/>
        </p:nvPicPr>
        <p:blipFill rotWithShape="1">
          <a:blip r:embed="rId3">
            <a:alphaModFix/>
          </a:blip>
          <a:srcRect b="0" l="0" r="0" t="0"/>
          <a:stretch/>
        </p:blipFill>
        <p:spPr>
          <a:xfrm>
            <a:off x="7663668" y="4628467"/>
            <a:ext cx="1158032" cy="243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575" name="Shape 575"/>
        <p:cNvGrpSpPr/>
        <p:nvPr/>
      </p:nvGrpSpPr>
      <p:grpSpPr>
        <a:xfrm>
          <a:off x="0" y="0"/>
          <a:ext cx="0" cy="0"/>
          <a:chOff x="0" y="0"/>
          <a:chExt cx="0" cy="0"/>
        </a:xfrm>
      </p:grpSpPr>
      <p:sp>
        <p:nvSpPr>
          <p:cNvPr id="576" name="Google Shape;576;p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6FA8DC"/>
                </a:solidFill>
                <a:latin typeface="Verdana"/>
                <a:ea typeface="Verdana"/>
                <a:cs typeface="Verdana"/>
                <a:sym typeface="Verdana"/>
              </a:rPr>
              <a:t>CodePeer enhancements</a:t>
            </a:r>
            <a:endParaRPr b="1" sz="2600">
              <a:solidFill>
                <a:srgbClr val="6FA8DC"/>
              </a:solidFill>
              <a:latin typeface="Verdana"/>
              <a:ea typeface="Verdana"/>
              <a:cs typeface="Verdana"/>
              <a:sym typeface="Verdana"/>
            </a:endParaRPr>
          </a:p>
        </p:txBody>
      </p:sp>
      <p:sp>
        <p:nvSpPr>
          <p:cNvPr id="577" name="Google Shape;577;p8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Calibri"/>
                <a:ea typeface="Calibri"/>
                <a:cs typeface="Calibri"/>
                <a:sym typeface="Calibri"/>
              </a:rPr>
              <a:t>New HTML interface using state of the art web technology</a:t>
            </a:r>
            <a:endParaRPr>
              <a:solidFill>
                <a:srgbClr val="FFFFFF"/>
              </a:solidFill>
              <a:latin typeface="Calibri"/>
              <a:ea typeface="Calibri"/>
              <a:cs typeface="Calibri"/>
              <a:sym typeface="Calibri"/>
            </a:endParaRPr>
          </a:p>
          <a:p>
            <a:pPr indent="0" lvl="0" marL="0" rtl="0" algn="l">
              <a:lnSpc>
                <a:spcPct val="115000"/>
              </a:lnSpc>
              <a:spcBef>
                <a:spcPts val="1600"/>
              </a:spcBef>
              <a:spcAft>
                <a:spcPts val="0"/>
              </a:spcAft>
              <a:buNone/>
            </a:pPr>
            <a:r>
              <a:rPr lang="en">
                <a:solidFill>
                  <a:srgbClr val="FFFFFF"/>
                </a:solidFill>
                <a:latin typeface="Calibri"/>
                <a:ea typeface="Calibri"/>
                <a:cs typeface="Calibri"/>
                <a:sym typeface="Calibri"/>
              </a:rPr>
              <a:t>New user entry level: redesigned "level 0" including new checkers, enabled by default (-level 0)</a:t>
            </a:r>
            <a:endParaRPr>
              <a:solidFill>
                <a:srgbClr val="FFFFFF"/>
              </a:solidFill>
              <a:latin typeface="Calibri"/>
              <a:ea typeface="Calibri"/>
              <a:cs typeface="Calibri"/>
              <a:sym typeface="Calibri"/>
            </a:endParaRPr>
          </a:p>
          <a:p>
            <a:pPr indent="0" lvl="0" marL="0" rtl="0" algn="l">
              <a:lnSpc>
                <a:spcPct val="115000"/>
              </a:lnSpc>
              <a:spcBef>
                <a:spcPts val="1600"/>
              </a:spcBef>
              <a:spcAft>
                <a:spcPts val="0"/>
              </a:spcAft>
              <a:buNone/>
            </a:pPr>
            <a:r>
              <a:rPr lang="en">
                <a:solidFill>
                  <a:srgbClr val="FFFFFF"/>
                </a:solidFill>
                <a:latin typeface="Calibri"/>
                <a:ea typeface="Calibri"/>
                <a:cs typeface="Calibri"/>
                <a:sym typeface="Calibri"/>
              </a:rPr>
              <a:t>Simple "getting started quickly" mode for new users without requiring any complex project set up (--simple-project)</a:t>
            </a:r>
            <a:endParaRPr>
              <a:solidFill>
                <a:srgbClr val="FFFFFF"/>
              </a:solidFill>
              <a:latin typeface="Calibri"/>
              <a:ea typeface="Calibri"/>
              <a:cs typeface="Calibri"/>
              <a:sym typeface="Calibri"/>
            </a:endParaRPr>
          </a:p>
          <a:p>
            <a:pPr indent="0" lvl="0" marL="0" rtl="0" algn="l">
              <a:lnSpc>
                <a:spcPct val="115000"/>
              </a:lnSpc>
              <a:spcBef>
                <a:spcPts val="1600"/>
              </a:spcBef>
              <a:spcAft>
                <a:spcPts val="0"/>
              </a:spcAft>
              <a:buNone/>
            </a:pPr>
            <a:r>
              <a:rPr lang="en">
                <a:solidFill>
                  <a:srgbClr val="FFFFFF"/>
                </a:solidFill>
                <a:latin typeface="Calibri"/>
                <a:ea typeface="Calibri"/>
                <a:cs typeface="Calibri"/>
                <a:sym typeface="Calibri"/>
              </a:rPr>
              <a:t>Security report</a:t>
            </a:r>
            <a:endParaRPr>
              <a:solidFill>
                <a:srgbClr val="FFFFFF"/>
              </a:solidFill>
              <a:latin typeface="Calibri"/>
              <a:ea typeface="Calibri"/>
              <a:cs typeface="Calibri"/>
              <a:sym typeface="Calibri"/>
            </a:endParaRPr>
          </a:p>
          <a:p>
            <a:pPr indent="0" lvl="0" marL="0" rtl="0" algn="l">
              <a:lnSpc>
                <a:spcPct val="115000"/>
              </a:lnSpc>
              <a:spcBef>
                <a:spcPts val="1600"/>
              </a:spcBef>
              <a:spcAft>
                <a:spcPts val="0"/>
              </a:spcAft>
              <a:buNone/>
            </a:pPr>
            <a:r>
              <a:rPr lang="en">
                <a:solidFill>
                  <a:srgbClr val="FFFFFF"/>
                </a:solidFill>
                <a:latin typeface="Calibri"/>
                <a:ea typeface="Calibri"/>
                <a:cs typeface="Calibri"/>
                <a:sym typeface="Calibri"/>
              </a:rPr>
              <a:t>GNATcheck integration</a:t>
            </a:r>
            <a:endParaRPr>
              <a:solidFill>
                <a:srgbClr val="FFFFFF"/>
              </a:solidFill>
              <a:latin typeface="Calibri"/>
              <a:ea typeface="Calibri"/>
              <a:cs typeface="Calibri"/>
              <a:sym typeface="Calibri"/>
            </a:endParaRPr>
          </a:p>
          <a:p>
            <a:pPr indent="0" lvl="0" marL="0" rtl="0" algn="l">
              <a:lnSpc>
                <a:spcPct val="115000"/>
              </a:lnSpc>
              <a:spcBef>
                <a:spcPts val="1600"/>
              </a:spcBef>
              <a:spcAft>
                <a:spcPts val="0"/>
              </a:spcAft>
              <a:buNone/>
            </a:pPr>
            <a:r>
              <a:rPr lang="en">
                <a:solidFill>
                  <a:srgbClr val="FFFFFF"/>
                </a:solidFill>
                <a:latin typeface="Calibri"/>
                <a:ea typeface="Calibri"/>
                <a:cs typeface="Calibri"/>
                <a:sym typeface="Calibri"/>
              </a:rPr>
              <a:t>Improved precision and analysis time</a:t>
            </a:r>
            <a:endParaRPr>
              <a:solidFill>
                <a:srgbClr val="FFFFFF"/>
              </a:solidFill>
              <a:latin typeface="Calibri"/>
              <a:ea typeface="Calibri"/>
              <a:cs typeface="Calibri"/>
              <a:sym typeface="Calibri"/>
            </a:endParaRPr>
          </a:p>
          <a:p>
            <a:pPr indent="0" lvl="0" marL="0" rtl="0" algn="l">
              <a:lnSpc>
                <a:spcPct val="115000"/>
              </a:lnSpc>
              <a:spcBef>
                <a:spcPts val="1600"/>
              </a:spcBef>
              <a:spcAft>
                <a:spcPts val="1600"/>
              </a:spcAft>
              <a:buNone/>
            </a:pPr>
            <a:r>
              <a:t/>
            </a:r>
            <a:endParaRPr>
              <a:solidFill>
                <a:srgbClr val="FFFFFF"/>
              </a:solidFill>
              <a:latin typeface="Calibri"/>
              <a:ea typeface="Calibri"/>
              <a:cs typeface="Calibri"/>
              <a:sym typeface="Calibri"/>
            </a:endParaRPr>
          </a:p>
        </p:txBody>
      </p:sp>
      <p:pic>
        <p:nvPicPr>
          <p:cNvPr id="578" name="Google Shape;578;p83"/>
          <p:cNvPicPr preferRelativeResize="0"/>
          <p:nvPr/>
        </p:nvPicPr>
        <p:blipFill rotWithShape="1">
          <a:blip r:embed="rId3">
            <a:alphaModFix/>
          </a:blip>
          <a:srcRect b="0" l="0" r="0" t="0"/>
          <a:stretch/>
        </p:blipFill>
        <p:spPr>
          <a:xfrm>
            <a:off x="7620918" y="4659017"/>
            <a:ext cx="1158032" cy="243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sp>
        <p:nvSpPr>
          <p:cNvPr id="583" name="Google Shape;583;p84"/>
          <p:cNvSpPr txBox="1"/>
          <p:nvPr>
            <p:ph idx="1" type="body"/>
          </p:nvPr>
        </p:nvSpPr>
        <p:spPr>
          <a:xfrm>
            <a:off x="571500" y="482601"/>
            <a:ext cx="7944000" cy="628500"/>
          </a:xfrm>
          <a:prstGeom prst="rect">
            <a:avLst/>
          </a:prstGeom>
          <a:noFill/>
          <a:ln>
            <a:noFill/>
          </a:ln>
        </p:spPr>
        <p:txBody>
          <a:bodyPr anchorCtr="0" anchor="b" bIns="34275" lIns="68575" spcFirstLastPara="1" rIns="68575" wrap="square" tIns="34275">
            <a:noAutofit/>
          </a:bodyPr>
          <a:lstStyle/>
          <a:p>
            <a:pPr indent="0" lvl="0" marL="0" rtl="0" algn="l">
              <a:lnSpc>
                <a:spcPct val="110000"/>
              </a:lnSpc>
              <a:spcBef>
                <a:spcPts val="0"/>
              </a:spcBef>
              <a:spcAft>
                <a:spcPts val="0"/>
              </a:spcAft>
              <a:buSzPts val="3600"/>
              <a:buNone/>
            </a:pPr>
            <a:r>
              <a:rPr lang="en"/>
              <a:t>GNAT Pro C and C++ </a:t>
            </a:r>
            <a:endParaRPr/>
          </a:p>
        </p:txBody>
      </p:sp>
      <p:sp>
        <p:nvSpPr>
          <p:cNvPr id="584" name="Google Shape;584;p84"/>
          <p:cNvSpPr txBox="1"/>
          <p:nvPr>
            <p:ph idx="2" type="body"/>
          </p:nvPr>
        </p:nvSpPr>
        <p:spPr>
          <a:xfrm>
            <a:off x="571500" y="1263651"/>
            <a:ext cx="7944000" cy="400200"/>
          </a:xfrm>
          <a:prstGeom prst="rect">
            <a:avLst/>
          </a:prstGeom>
          <a:noFill/>
          <a:ln>
            <a:noFill/>
          </a:ln>
        </p:spPr>
        <p:txBody>
          <a:bodyPr anchorCtr="0" anchor="t" bIns="34275" lIns="68575" spcFirstLastPara="1" rIns="68575" wrap="square" tIns="34275">
            <a:noAutofit/>
          </a:bodyPr>
          <a:lstStyle/>
          <a:p>
            <a:pPr indent="0" lvl="0" marL="0" rtl="0" algn="l">
              <a:lnSpc>
                <a:spcPct val="110000"/>
              </a:lnSpc>
              <a:spcBef>
                <a:spcPts val="0"/>
              </a:spcBef>
              <a:spcAft>
                <a:spcPts val="0"/>
              </a:spcAft>
              <a:buSzPts val="1700"/>
              <a:buNone/>
            </a:pPr>
            <a:r>
              <a:t/>
            </a:r>
            <a:endParaRPr/>
          </a:p>
        </p:txBody>
      </p:sp>
      <p:sp>
        <p:nvSpPr>
          <p:cNvPr id="585" name="Google Shape;585;p84"/>
          <p:cNvSpPr txBox="1"/>
          <p:nvPr>
            <p:ph idx="4" type="body"/>
          </p:nvPr>
        </p:nvSpPr>
        <p:spPr>
          <a:xfrm>
            <a:off x="571498" y="1133673"/>
            <a:ext cx="7955400" cy="13800"/>
          </a:xfrm>
          <a:prstGeom prst="rect">
            <a:avLst/>
          </a:prstGeom>
          <a:solidFill>
            <a:schemeClr val="dk1">
              <a:alpha val="20000"/>
            </a:schemeClr>
          </a:solid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00"/>
              <a:buFont typeface="Arial"/>
              <a:buNone/>
            </a:pPr>
            <a:r>
              <a:t/>
            </a:r>
            <a:endParaRPr sz="300"/>
          </a:p>
        </p:txBody>
      </p:sp>
      <p:graphicFrame>
        <p:nvGraphicFramePr>
          <p:cNvPr id="586" name="Google Shape;586;p84"/>
          <p:cNvGraphicFramePr/>
          <p:nvPr/>
        </p:nvGraphicFramePr>
        <p:xfrm>
          <a:off x="232795" y="1920653"/>
          <a:ext cx="3000000" cy="3000000"/>
        </p:xfrm>
        <a:graphic>
          <a:graphicData uri="http://schemas.openxmlformats.org/drawingml/2006/table">
            <a:tbl>
              <a:tblPr bandRow="1" firstRow="1">
                <a:noFill/>
                <a:tableStyleId>{D774FA86-3555-4622-80A8-AC57C055501B}</a:tableStyleId>
              </a:tblPr>
              <a:tblGrid>
                <a:gridCol w="1060400"/>
                <a:gridCol w="1060400"/>
                <a:gridCol w="1060400"/>
                <a:gridCol w="1060400"/>
                <a:gridCol w="1060400"/>
                <a:gridCol w="1060400"/>
                <a:gridCol w="1060400"/>
                <a:gridCol w="1060400"/>
              </a:tblGrid>
              <a:tr h="612000">
                <a:tc>
                  <a:txBody>
                    <a:bodyPr>
                      <a:noAutofit/>
                    </a:bodyPr>
                    <a:lstStyle/>
                    <a:p>
                      <a:pPr indent="0" lvl="0" marL="0" marR="0" rtl="0" algn="ctr">
                        <a:spcBef>
                          <a:spcPts val="0"/>
                        </a:spcBef>
                        <a:spcAft>
                          <a:spcPts val="0"/>
                        </a:spcAft>
                        <a:buNone/>
                      </a:pPr>
                      <a:r>
                        <a:t/>
                      </a:r>
                      <a:endParaRPr sz="1400" u="none" cap="none" strike="noStrike"/>
                    </a:p>
                  </a:txBody>
                  <a:tcPr marT="34300" marB="34300" marR="68600" marL="68600" anchor="ctr"/>
                </a:tc>
                <a:tc gridSpan="2">
                  <a:txBody>
                    <a:bodyPr>
                      <a:noAutofit/>
                    </a:bodyPr>
                    <a:lstStyle/>
                    <a:p>
                      <a:pPr indent="0" lvl="0" marL="0" marR="0" rtl="0" algn="ctr">
                        <a:spcBef>
                          <a:spcPts val="0"/>
                        </a:spcBef>
                        <a:spcAft>
                          <a:spcPts val="0"/>
                        </a:spcAft>
                        <a:buNone/>
                      </a:pPr>
                      <a:r>
                        <a:rPr b="1" lang="en" sz="1400" u="none" cap="none" strike="noStrike"/>
                        <a:t>Native (x86)</a:t>
                      </a:r>
                      <a:endParaRPr sz="1100"/>
                    </a:p>
                  </a:txBody>
                  <a:tcPr marT="34300" marB="34300" marR="68600" marL="68600" anchor="ctr"/>
                </a:tc>
                <a:tc hMerge="1"/>
                <a:tc gridSpan="5">
                  <a:txBody>
                    <a:bodyPr>
                      <a:noAutofit/>
                    </a:bodyPr>
                    <a:lstStyle/>
                    <a:p>
                      <a:pPr indent="0" lvl="0" marL="0" marR="0" rtl="0" algn="ctr">
                        <a:spcBef>
                          <a:spcPts val="0"/>
                        </a:spcBef>
                        <a:spcAft>
                          <a:spcPts val="0"/>
                        </a:spcAft>
                        <a:buNone/>
                      </a:pPr>
                      <a:r>
                        <a:rPr b="1" lang="en" sz="1400" u="none" cap="none" strike="noStrike"/>
                        <a:t>Embedded (PowerPC, ARM, x86)</a:t>
                      </a:r>
                      <a:endParaRPr sz="1100"/>
                    </a:p>
                  </a:txBody>
                  <a:tcPr marT="34300" marB="34300" marR="68600" marL="68600" anchor="ctr"/>
                </a:tc>
                <a:tc hMerge="1"/>
                <a:tc hMerge="1"/>
                <a:tc hMerge="1"/>
                <a:tc hMerge="1"/>
              </a:tr>
              <a:tr h="640325">
                <a:tc>
                  <a:txBody>
                    <a:bodyPr>
                      <a:noAutofit/>
                    </a:bodyPr>
                    <a:lstStyle/>
                    <a:p>
                      <a:pPr indent="0" lvl="0" marL="0" marR="0" rtl="0" algn="ctr">
                        <a:spcBef>
                          <a:spcPts val="0"/>
                        </a:spcBef>
                        <a:spcAft>
                          <a:spcPts val="0"/>
                        </a:spcAft>
                        <a:buNone/>
                      </a:pPr>
                      <a:r>
                        <a:t/>
                      </a:r>
                      <a:endParaRPr sz="1400" u="none" cap="none" strike="noStrike"/>
                    </a:p>
                  </a:txBody>
                  <a:tcPr marT="34300" marB="34300" marR="68600" marL="68600" anchor="ctr"/>
                </a:tc>
                <a:tc>
                  <a:txBody>
                    <a:bodyPr>
                      <a:noAutofit/>
                    </a:bodyPr>
                    <a:lstStyle/>
                    <a:p>
                      <a:pPr indent="0" lvl="0" marL="0" marR="0" rtl="0" algn="ctr">
                        <a:spcBef>
                          <a:spcPts val="0"/>
                        </a:spcBef>
                        <a:spcAft>
                          <a:spcPts val="0"/>
                        </a:spcAft>
                        <a:buNone/>
                      </a:pPr>
                      <a:r>
                        <a:rPr b="1" lang="en" sz="1400" u="none" cap="none" strike="noStrike"/>
                        <a:t>Linux</a:t>
                      </a:r>
                      <a:endParaRPr sz="1100"/>
                    </a:p>
                  </a:txBody>
                  <a:tcPr marT="34300" marB="34300" marR="68600" marL="68600" anchor="ctr"/>
                </a:tc>
                <a:tc>
                  <a:txBody>
                    <a:bodyPr>
                      <a:noAutofit/>
                    </a:bodyPr>
                    <a:lstStyle/>
                    <a:p>
                      <a:pPr indent="0" lvl="0" marL="0" marR="0" rtl="0" algn="ctr">
                        <a:spcBef>
                          <a:spcPts val="0"/>
                        </a:spcBef>
                        <a:spcAft>
                          <a:spcPts val="0"/>
                        </a:spcAft>
                        <a:buNone/>
                      </a:pPr>
                      <a:r>
                        <a:rPr b="1" lang="en" sz="1400" u="none" cap="none" strike="noStrike"/>
                        <a:t>Windows</a:t>
                      </a:r>
                      <a:endParaRPr sz="1100"/>
                    </a:p>
                  </a:txBody>
                  <a:tcPr marT="34300" marB="34300" marR="68600" marL="68600" anchor="ctr"/>
                </a:tc>
                <a:tc>
                  <a:txBody>
                    <a:bodyPr>
                      <a:noAutofit/>
                    </a:bodyPr>
                    <a:lstStyle/>
                    <a:p>
                      <a:pPr indent="0" lvl="0" marL="0" marR="0" rtl="0" algn="ctr">
                        <a:spcBef>
                          <a:spcPts val="0"/>
                        </a:spcBef>
                        <a:spcAft>
                          <a:spcPts val="0"/>
                        </a:spcAft>
                        <a:buNone/>
                      </a:pPr>
                      <a:r>
                        <a:rPr b="1" lang="en" sz="1400" u="none" cap="none" strike="noStrike"/>
                        <a:t>Linux</a:t>
                      </a:r>
                      <a:endParaRPr sz="1100"/>
                    </a:p>
                  </a:txBody>
                  <a:tcPr marT="34300" marB="34300" marR="68600" marL="68600" anchor="ctr"/>
                </a:tc>
                <a:tc>
                  <a:txBody>
                    <a:bodyPr>
                      <a:noAutofit/>
                    </a:bodyPr>
                    <a:lstStyle/>
                    <a:p>
                      <a:pPr indent="0" lvl="0" marL="0" marR="0" rtl="0" algn="ctr">
                        <a:spcBef>
                          <a:spcPts val="0"/>
                        </a:spcBef>
                        <a:spcAft>
                          <a:spcPts val="0"/>
                        </a:spcAft>
                        <a:buNone/>
                      </a:pPr>
                      <a:r>
                        <a:rPr b="1" lang="en" sz="1400" u="none" cap="none" strike="noStrike"/>
                        <a:t>Bare Metal</a:t>
                      </a:r>
                      <a:endParaRPr sz="1100"/>
                    </a:p>
                  </a:txBody>
                  <a:tcPr marT="34300" marB="34300" marR="68600" marL="68600" anchor="ct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lang="en" sz="1400" u="none" cap="none" strike="noStrike"/>
                        <a:t>VxWorks 6</a:t>
                      </a:r>
                      <a:endParaRPr sz="1100"/>
                    </a:p>
                  </a:txBody>
                  <a:tcPr marT="34300" marB="34300" marR="68600" marL="68600" anchor="ctr"/>
                </a:tc>
                <a:tc>
                  <a:txBody>
                    <a:bodyPr>
                      <a:noAutofit/>
                    </a:bodyPr>
                    <a:lstStyle/>
                    <a:p>
                      <a:pPr indent="0" lvl="0" marL="0" marR="0" rtl="0" algn="ctr">
                        <a:spcBef>
                          <a:spcPts val="0"/>
                        </a:spcBef>
                        <a:spcAft>
                          <a:spcPts val="0"/>
                        </a:spcAft>
                        <a:buNone/>
                      </a:pPr>
                      <a:r>
                        <a:rPr b="1" lang="en" sz="1400" u="none" cap="none" strike="noStrike"/>
                        <a:t>VxWorks 7</a:t>
                      </a:r>
                      <a:endParaRPr sz="1100"/>
                    </a:p>
                  </a:txBody>
                  <a:tcPr marT="34300" marB="34300" marR="68600" marL="68600" anchor="ctr"/>
                </a:tc>
                <a:tc>
                  <a:txBody>
                    <a:bodyPr>
                      <a:noAutofit/>
                    </a:bodyPr>
                    <a:lstStyle/>
                    <a:p>
                      <a:pPr indent="0" lvl="0" marL="0" marR="0" rtl="0" algn="ctr">
                        <a:spcBef>
                          <a:spcPts val="0"/>
                        </a:spcBef>
                        <a:spcAft>
                          <a:spcPts val="0"/>
                        </a:spcAft>
                        <a:buNone/>
                      </a:pPr>
                      <a:r>
                        <a:rPr b="1" lang="en" sz="1400" u="none" cap="none" strike="noStrike"/>
                        <a:t>Lynx178</a:t>
                      </a:r>
                      <a:endParaRPr sz="1100"/>
                    </a:p>
                  </a:txBody>
                  <a:tcPr marT="34300" marB="34300" marR="68600" marL="68600" anchor="ctr"/>
                </a:tc>
              </a:tr>
              <a:tr h="612000">
                <a:tc>
                  <a:txBody>
                    <a:bodyPr>
                      <a:noAutofit/>
                    </a:bodyPr>
                    <a:lstStyle/>
                    <a:p>
                      <a:pPr indent="0" lvl="0" marL="0" marR="0" rtl="0" algn="ctr">
                        <a:spcBef>
                          <a:spcPts val="0"/>
                        </a:spcBef>
                        <a:spcAft>
                          <a:spcPts val="0"/>
                        </a:spcAft>
                        <a:buNone/>
                      </a:pPr>
                      <a:r>
                        <a:rPr b="1" lang="en" sz="1400" u="none" cap="none" strike="noStrike"/>
                        <a:t>C</a:t>
                      </a:r>
                      <a:endParaRPr sz="1100"/>
                    </a:p>
                  </a:txBody>
                  <a:tcPr marT="34300" marB="34300" marR="68600" marL="68600" anchor="ctr"/>
                </a:tc>
                <a:tc>
                  <a:txBody>
                    <a:bodyPr>
                      <a:noAutofit/>
                    </a:bodyPr>
                    <a:lstStyle/>
                    <a:p>
                      <a:pPr indent="0" lvl="0" marL="0" marR="0" rtl="0" algn="l">
                        <a:spcBef>
                          <a:spcPts val="0"/>
                        </a:spcBef>
                        <a:spcAft>
                          <a:spcPts val="0"/>
                        </a:spcAft>
                        <a:buNone/>
                      </a:pPr>
                      <a:r>
                        <a:t/>
                      </a:r>
                      <a:endParaRPr sz="1400"/>
                    </a:p>
                  </a:txBody>
                  <a:tcPr marT="34300" marB="34300" marR="68600" marL="68600"/>
                </a:tc>
                <a:tc>
                  <a:txBody>
                    <a:bodyPr>
                      <a:noAutofit/>
                    </a:bodyPr>
                    <a:lstStyle/>
                    <a:p>
                      <a:pPr indent="0" lvl="0" marL="0" marR="0" rtl="0" algn="l">
                        <a:spcBef>
                          <a:spcPts val="0"/>
                        </a:spcBef>
                        <a:spcAft>
                          <a:spcPts val="0"/>
                        </a:spcAft>
                        <a:buNone/>
                      </a:pPr>
                      <a:r>
                        <a:t/>
                      </a:r>
                      <a:endParaRPr sz="1400"/>
                    </a:p>
                  </a:txBody>
                  <a:tcPr marT="34300" marB="34300" marR="68600" marL="68600"/>
                </a:tc>
                <a:tc>
                  <a:txBody>
                    <a:bodyPr>
                      <a:noAutofit/>
                    </a:bodyPr>
                    <a:lstStyle/>
                    <a:p>
                      <a:pPr indent="0" lvl="0" marL="0" marR="0" rtl="0" algn="l">
                        <a:spcBef>
                          <a:spcPts val="0"/>
                        </a:spcBef>
                        <a:spcAft>
                          <a:spcPts val="0"/>
                        </a:spcAft>
                        <a:buNone/>
                      </a:pPr>
                      <a:r>
                        <a:t/>
                      </a:r>
                      <a:endParaRPr sz="1400"/>
                    </a:p>
                  </a:txBody>
                  <a:tcPr marT="34300" marB="34300" marR="68600" marL="68600"/>
                </a:tc>
                <a:tc>
                  <a:txBody>
                    <a:bodyPr>
                      <a:noAutofit/>
                    </a:bodyPr>
                    <a:lstStyle/>
                    <a:p>
                      <a:pPr indent="0" lvl="0" marL="0" marR="0" rtl="0" algn="l">
                        <a:spcBef>
                          <a:spcPts val="0"/>
                        </a:spcBef>
                        <a:spcAft>
                          <a:spcPts val="0"/>
                        </a:spcAft>
                        <a:buNone/>
                      </a:pPr>
                      <a:r>
                        <a:t/>
                      </a:r>
                      <a:endParaRPr sz="1400"/>
                    </a:p>
                  </a:txBody>
                  <a:tcPr marT="34300" marB="34300" marR="68600" marL="68600"/>
                </a:tc>
                <a:tc>
                  <a:txBody>
                    <a:bodyPr>
                      <a:noAutofit/>
                    </a:bodyPr>
                    <a:lstStyle/>
                    <a:p>
                      <a:pPr indent="0" lvl="0" marL="0" marR="0" rtl="0" algn="l">
                        <a:spcBef>
                          <a:spcPts val="0"/>
                        </a:spcBef>
                        <a:spcAft>
                          <a:spcPts val="0"/>
                        </a:spcAft>
                        <a:buNone/>
                      </a:pPr>
                      <a:r>
                        <a:t/>
                      </a:r>
                      <a:endParaRPr sz="1400"/>
                    </a:p>
                  </a:txBody>
                  <a:tcPr marT="34300" marB="34300" marR="68600" marL="68600"/>
                </a:tc>
                <a:tc>
                  <a:txBody>
                    <a:bodyPr>
                      <a:noAutofit/>
                    </a:bodyPr>
                    <a:lstStyle/>
                    <a:p>
                      <a:pPr indent="0" lvl="0" marL="0" marR="0" rtl="0" algn="l">
                        <a:spcBef>
                          <a:spcPts val="0"/>
                        </a:spcBef>
                        <a:spcAft>
                          <a:spcPts val="0"/>
                        </a:spcAft>
                        <a:buNone/>
                      </a:pPr>
                      <a:r>
                        <a:t/>
                      </a:r>
                      <a:endParaRPr sz="1400"/>
                    </a:p>
                  </a:txBody>
                  <a:tcPr marT="34300" marB="34300" marR="68600" marL="68600"/>
                </a:tc>
                <a:tc>
                  <a:txBody>
                    <a:bodyPr>
                      <a:noAutofit/>
                    </a:bodyPr>
                    <a:lstStyle/>
                    <a:p>
                      <a:pPr indent="0" lvl="0" marL="0" marR="0" rtl="0" algn="l">
                        <a:spcBef>
                          <a:spcPts val="0"/>
                        </a:spcBef>
                        <a:spcAft>
                          <a:spcPts val="0"/>
                        </a:spcAft>
                        <a:buNone/>
                      </a:pPr>
                      <a:r>
                        <a:t/>
                      </a:r>
                      <a:endParaRPr sz="1400"/>
                    </a:p>
                  </a:txBody>
                  <a:tcPr marT="34300" marB="34300" marR="68600" marL="68600"/>
                </a:tc>
              </a:tr>
              <a:tr h="612000">
                <a:tc>
                  <a:txBody>
                    <a:bodyPr>
                      <a:noAutofit/>
                    </a:bodyPr>
                    <a:lstStyle/>
                    <a:p>
                      <a:pPr indent="0" lvl="0" marL="0" marR="0" rtl="0" algn="ctr">
                        <a:spcBef>
                          <a:spcPts val="0"/>
                        </a:spcBef>
                        <a:spcAft>
                          <a:spcPts val="0"/>
                        </a:spcAft>
                        <a:buNone/>
                      </a:pPr>
                      <a:r>
                        <a:rPr b="1" lang="en" sz="1400"/>
                        <a:t>C++</a:t>
                      </a:r>
                      <a:endParaRPr sz="1100"/>
                    </a:p>
                  </a:txBody>
                  <a:tcPr marT="34300" marB="34300" marR="68600" marL="68600" anchor="ctr"/>
                </a:tc>
                <a:tc>
                  <a:txBody>
                    <a:bodyPr>
                      <a:noAutofit/>
                    </a:bodyPr>
                    <a:lstStyle/>
                    <a:p>
                      <a:pPr indent="0" lvl="0" marL="0" marR="0" rtl="0" algn="l">
                        <a:spcBef>
                          <a:spcPts val="0"/>
                        </a:spcBef>
                        <a:spcAft>
                          <a:spcPts val="0"/>
                        </a:spcAft>
                        <a:buNone/>
                      </a:pPr>
                      <a:r>
                        <a:t/>
                      </a:r>
                      <a:endParaRPr sz="1400"/>
                    </a:p>
                  </a:txBody>
                  <a:tcPr marT="34300" marB="34300" marR="68600" marL="68600"/>
                </a:tc>
                <a:tc>
                  <a:txBody>
                    <a:bodyPr>
                      <a:noAutofit/>
                    </a:bodyPr>
                    <a:lstStyle/>
                    <a:p>
                      <a:pPr indent="0" lvl="0" marL="0" marR="0" rtl="0" algn="l">
                        <a:spcBef>
                          <a:spcPts val="0"/>
                        </a:spcBef>
                        <a:spcAft>
                          <a:spcPts val="0"/>
                        </a:spcAft>
                        <a:buNone/>
                      </a:pPr>
                      <a:r>
                        <a:t/>
                      </a:r>
                      <a:endParaRPr sz="1400"/>
                    </a:p>
                  </a:txBody>
                  <a:tcPr marT="34300" marB="34300" marR="68600" marL="68600"/>
                </a:tc>
                <a:tc>
                  <a:txBody>
                    <a:bodyPr>
                      <a:noAutofit/>
                    </a:bodyPr>
                    <a:lstStyle/>
                    <a:p>
                      <a:pPr indent="0" lvl="0" marL="0" marR="0" rtl="0" algn="l">
                        <a:spcBef>
                          <a:spcPts val="0"/>
                        </a:spcBef>
                        <a:spcAft>
                          <a:spcPts val="0"/>
                        </a:spcAft>
                        <a:buNone/>
                      </a:pPr>
                      <a:r>
                        <a:t/>
                      </a:r>
                      <a:endParaRPr sz="1400"/>
                    </a:p>
                  </a:txBody>
                  <a:tcPr marT="34300" marB="34300" marR="68600" marL="68600"/>
                </a:tc>
                <a:tc>
                  <a:txBody>
                    <a:bodyPr>
                      <a:noAutofit/>
                    </a:bodyPr>
                    <a:lstStyle/>
                    <a:p>
                      <a:pPr indent="0" lvl="0" marL="0" marR="0" rtl="0" algn="l">
                        <a:spcBef>
                          <a:spcPts val="0"/>
                        </a:spcBef>
                        <a:spcAft>
                          <a:spcPts val="0"/>
                        </a:spcAft>
                        <a:buNone/>
                      </a:pPr>
                      <a:r>
                        <a:t/>
                      </a:r>
                      <a:endParaRPr sz="1400"/>
                    </a:p>
                  </a:txBody>
                  <a:tcPr marT="34300" marB="34300" marR="68600" marL="68600"/>
                </a:tc>
                <a:tc>
                  <a:txBody>
                    <a:bodyPr>
                      <a:noAutofit/>
                    </a:bodyPr>
                    <a:lstStyle/>
                    <a:p>
                      <a:pPr indent="0" lvl="0" marL="0" marR="0" rtl="0" algn="l">
                        <a:spcBef>
                          <a:spcPts val="0"/>
                        </a:spcBef>
                        <a:spcAft>
                          <a:spcPts val="0"/>
                        </a:spcAft>
                        <a:buNone/>
                      </a:pPr>
                      <a:r>
                        <a:t/>
                      </a:r>
                      <a:endParaRPr sz="1400"/>
                    </a:p>
                  </a:txBody>
                  <a:tcPr marT="34300" marB="34300" marR="68600" marL="68600"/>
                </a:tc>
                <a:tc>
                  <a:txBody>
                    <a:bodyPr>
                      <a:noAutofit/>
                    </a:bodyPr>
                    <a:lstStyle/>
                    <a:p>
                      <a:pPr indent="0" lvl="0" marL="0" marR="0" rtl="0" algn="l">
                        <a:spcBef>
                          <a:spcPts val="0"/>
                        </a:spcBef>
                        <a:spcAft>
                          <a:spcPts val="0"/>
                        </a:spcAft>
                        <a:buNone/>
                      </a:pPr>
                      <a:r>
                        <a:t/>
                      </a:r>
                      <a:endParaRPr sz="1400"/>
                    </a:p>
                  </a:txBody>
                  <a:tcPr marT="34300" marB="34300" marR="68600" marL="68600"/>
                </a:tc>
                <a:tc>
                  <a:txBody>
                    <a:bodyPr>
                      <a:noAutofit/>
                    </a:bodyPr>
                    <a:lstStyle/>
                    <a:p>
                      <a:pPr indent="0" lvl="0" marL="0" marR="0" rtl="0" algn="l">
                        <a:spcBef>
                          <a:spcPts val="0"/>
                        </a:spcBef>
                        <a:spcAft>
                          <a:spcPts val="0"/>
                        </a:spcAft>
                        <a:buNone/>
                      </a:pPr>
                      <a:r>
                        <a:t/>
                      </a:r>
                      <a:endParaRPr sz="1400"/>
                    </a:p>
                  </a:txBody>
                  <a:tcPr marT="34300" marB="34300" marR="68600" marL="68600"/>
                </a:tc>
              </a:tr>
            </a:tbl>
          </a:graphicData>
        </a:graphic>
      </p:graphicFrame>
      <p:pic>
        <p:nvPicPr>
          <p:cNvPr descr="ملف:Green check.svg - ويكي مصدر" id="587" name="Google Shape;587;p84"/>
          <p:cNvPicPr preferRelativeResize="0"/>
          <p:nvPr/>
        </p:nvPicPr>
        <p:blipFill rotWithShape="1">
          <a:blip r:embed="rId3">
            <a:alphaModFix/>
          </a:blip>
          <a:srcRect b="0" l="0" r="0" t="0"/>
          <a:stretch/>
        </p:blipFill>
        <p:spPr>
          <a:xfrm>
            <a:off x="3810074" y="3363866"/>
            <a:ext cx="269971" cy="269971"/>
          </a:xfrm>
          <a:prstGeom prst="rect">
            <a:avLst/>
          </a:prstGeom>
          <a:noFill/>
          <a:ln>
            <a:noFill/>
          </a:ln>
        </p:spPr>
      </p:pic>
      <p:pic>
        <p:nvPicPr>
          <p:cNvPr descr="ملف:Green check.svg - ويكي مصدر" id="588" name="Google Shape;588;p84"/>
          <p:cNvPicPr preferRelativeResize="0"/>
          <p:nvPr/>
        </p:nvPicPr>
        <p:blipFill rotWithShape="1">
          <a:blip r:embed="rId3">
            <a:alphaModFix/>
          </a:blip>
          <a:srcRect b="0" l="0" r="0" t="0"/>
          <a:stretch/>
        </p:blipFill>
        <p:spPr>
          <a:xfrm>
            <a:off x="4899734" y="3343180"/>
            <a:ext cx="269971" cy="269971"/>
          </a:xfrm>
          <a:prstGeom prst="rect">
            <a:avLst/>
          </a:prstGeom>
          <a:noFill/>
          <a:ln>
            <a:noFill/>
          </a:ln>
        </p:spPr>
      </p:pic>
      <p:pic>
        <p:nvPicPr>
          <p:cNvPr descr="ملف:Green check.svg - ويكي مصدر" id="589" name="Google Shape;589;p84"/>
          <p:cNvPicPr preferRelativeResize="0"/>
          <p:nvPr/>
        </p:nvPicPr>
        <p:blipFill rotWithShape="1">
          <a:blip r:embed="rId3">
            <a:alphaModFix/>
          </a:blip>
          <a:srcRect b="0" l="0" r="0" t="0"/>
          <a:stretch/>
        </p:blipFill>
        <p:spPr>
          <a:xfrm>
            <a:off x="5943674" y="3343180"/>
            <a:ext cx="269971" cy="269971"/>
          </a:xfrm>
          <a:prstGeom prst="rect">
            <a:avLst/>
          </a:prstGeom>
          <a:noFill/>
          <a:ln>
            <a:noFill/>
          </a:ln>
        </p:spPr>
      </p:pic>
      <p:pic>
        <p:nvPicPr>
          <p:cNvPr descr="ملف:Green check.svg - ويكي مصدر" id="590" name="Google Shape;590;p84"/>
          <p:cNvPicPr preferRelativeResize="0"/>
          <p:nvPr/>
        </p:nvPicPr>
        <p:blipFill rotWithShape="1">
          <a:blip r:embed="rId3">
            <a:alphaModFix/>
          </a:blip>
          <a:srcRect b="0" l="0" r="0" t="0"/>
          <a:stretch/>
        </p:blipFill>
        <p:spPr>
          <a:xfrm>
            <a:off x="8029379" y="3353645"/>
            <a:ext cx="269971" cy="269971"/>
          </a:xfrm>
          <a:prstGeom prst="rect">
            <a:avLst/>
          </a:prstGeom>
          <a:noFill/>
          <a:ln>
            <a:noFill/>
          </a:ln>
        </p:spPr>
      </p:pic>
      <p:pic>
        <p:nvPicPr>
          <p:cNvPr descr="ملف:Green check.svg - ويكي مصدر" id="591" name="Google Shape;591;p84"/>
          <p:cNvPicPr preferRelativeResize="0"/>
          <p:nvPr/>
        </p:nvPicPr>
        <p:blipFill rotWithShape="1">
          <a:blip r:embed="rId3">
            <a:alphaModFix/>
          </a:blip>
          <a:srcRect b="0" l="0" r="0" t="0"/>
          <a:stretch/>
        </p:blipFill>
        <p:spPr>
          <a:xfrm>
            <a:off x="2778652" y="3353645"/>
            <a:ext cx="269971" cy="269971"/>
          </a:xfrm>
          <a:prstGeom prst="rect">
            <a:avLst/>
          </a:prstGeom>
          <a:noFill/>
          <a:ln>
            <a:noFill/>
          </a:ln>
        </p:spPr>
      </p:pic>
      <p:pic>
        <p:nvPicPr>
          <p:cNvPr descr="ملف:Green check.svg - ويكي مصدر" id="592" name="Google Shape;592;p84"/>
          <p:cNvPicPr preferRelativeResize="0"/>
          <p:nvPr/>
        </p:nvPicPr>
        <p:blipFill rotWithShape="1">
          <a:blip r:embed="rId3">
            <a:alphaModFix/>
          </a:blip>
          <a:srcRect b="0" l="0" r="0" t="0"/>
          <a:stretch/>
        </p:blipFill>
        <p:spPr>
          <a:xfrm>
            <a:off x="2778652" y="3927864"/>
            <a:ext cx="269971" cy="269971"/>
          </a:xfrm>
          <a:prstGeom prst="rect">
            <a:avLst/>
          </a:prstGeom>
          <a:noFill/>
          <a:ln>
            <a:noFill/>
          </a:ln>
        </p:spPr>
      </p:pic>
      <p:pic>
        <p:nvPicPr>
          <p:cNvPr descr="ملف:Green check.svg - ويكي مصدر" id="593" name="Google Shape;593;p84"/>
          <p:cNvPicPr preferRelativeResize="0"/>
          <p:nvPr/>
        </p:nvPicPr>
        <p:blipFill rotWithShape="1">
          <a:blip r:embed="rId3">
            <a:alphaModFix/>
          </a:blip>
          <a:srcRect b="0" l="0" r="0" t="0"/>
          <a:stretch/>
        </p:blipFill>
        <p:spPr>
          <a:xfrm>
            <a:off x="1696612" y="3343179"/>
            <a:ext cx="269971" cy="269971"/>
          </a:xfrm>
          <a:prstGeom prst="rect">
            <a:avLst/>
          </a:prstGeom>
          <a:noFill/>
          <a:ln>
            <a:noFill/>
          </a:ln>
        </p:spPr>
      </p:pic>
      <p:pic>
        <p:nvPicPr>
          <p:cNvPr descr="ملف:Green check.svg - ويكي مصدر" id="594" name="Google Shape;594;p84"/>
          <p:cNvPicPr preferRelativeResize="0"/>
          <p:nvPr/>
        </p:nvPicPr>
        <p:blipFill rotWithShape="1">
          <a:blip r:embed="rId3">
            <a:alphaModFix/>
          </a:blip>
          <a:srcRect b="0" l="0" r="0" t="0"/>
          <a:stretch/>
        </p:blipFill>
        <p:spPr>
          <a:xfrm>
            <a:off x="1696612" y="3909131"/>
            <a:ext cx="269971" cy="269971"/>
          </a:xfrm>
          <a:prstGeom prst="rect">
            <a:avLst/>
          </a:prstGeom>
          <a:noFill/>
          <a:ln>
            <a:noFill/>
          </a:ln>
        </p:spPr>
      </p:pic>
      <p:pic>
        <p:nvPicPr>
          <p:cNvPr descr="ملف:Green check.svg - ويكي مصدر" id="595" name="Google Shape;595;p84"/>
          <p:cNvPicPr preferRelativeResize="0"/>
          <p:nvPr/>
        </p:nvPicPr>
        <p:blipFill rotWithShape="1">
          <a:blip r:embed="rId3">
            <a:alphaModFix/>
          </a:blip>
          <a:srcRect b="0" l="0" r="0" t="0"/>
          <a:stretch/>
        </p:blipFill>
        <p:spPr>
          <a:xfrm>
            <a:off x="6970199" y="3353645"/>
            <a:ext cx="269971" cy="269971"/>
          </a:xfrm>
          <a:prstGeom prst="rect">
            <a:avLst/>
          </a:prstGeom>
          <a:noFill/>
          <a:ln>
            <a:noFill/>
          </a:ln>
        </p:spPr>
      </p:pic>
      <p:pic>
        <p:nvPicPr>
          <p:cNvPr descr="Deja un comentario Haga click para cancelar su comentario." id="596" name="Google Shape;596;p84"/>
          <p:cNvPicPr preferRelativeResize="0"/>
          <p:nvPr/>
        </p:nvPicPr>
        <p:blipFill rotWithShape="1">
          <a:blip r:embed="rId4">
            <a:alphaModFix/>
          </a:blip>
          <a:srcRect b="0" l="0" r="0" t="0"/>
          <a:stretch/>
        </p:blipFill>
        <p:spPr>
          <a:xfrm>
            <a:off x="6927761" y="3879849"/>
            <a:ext cx="354847" cy="354847"/>
          </a:xfrm>
          <a:prstGeom prst="rect">
            <a:avLst/>
          </a:prstGeom>
          <a:noFill/>
          <a:ln>
            <a:noFill/>
          </a:ln>
        </p:spPr>
      </p:pic>
      <p:pic>
        <p:nvPicPr>
          <p:cNvPr descr="Deja un comentario Haga click para cancelar su comentario." id="597" name="Google Shape;597;p84"/>
          <p:cNvPicPr preferRelativeResize="0"/>
          <p:nvPr/>
        </p:nvPicPr>
        <p:blipFill rotWithShape="1">
          <a:blip r:embed="rId4">
            <a:alphaModFix/>
          </a:blip>
          <a:srcRect b="0" l="0" r="0" t="0"/>
          <a:stretch/>
        </p:blipFill>
        <p:spPr>
          <a:xfrm>
            <a:off x="5873502" y="3885425"/>
            <a:ext cx="354847" cy="354847"/>
          </a:xfrm>
          <a:prstGeom prst="rect">
            <a:avLst/>
          </a:prstGeom>
          <a:noFill/>
          <a:ln>
            <a:noFill/>
          </a:ln>
        </p:spPr>
      </p:pic>
      <p:pic>
        <p:nvPicPr>
          <p:cNvPr descr="ملف:Green check.svg - ويكي مصدر" id="598" name="Google Shape;598;p84"/>
          <p:cNvPicPr preferRelativeResize="0"/>
          <p:nvPr/>
        </p:nvPicPr>
        <p:blipFill rotWithShape="1">
          <a:blip r:embed="rId3">
            <a:alphaModFix/>
          </a:blip>
          <a:srcRect b="0" l="0" r="0" t="0"/>
          <a:stretch/>
        </p:blipFill>
        <p:spPr>
          <a:xfrm>
            <a:off x="3810074" y="3927863"/>
            <a:ext cx="269971" cy="269971"/>
          </a:xfrm>
          <a:prstGeom prst="rect">
            <a:avLst/>
          </a:prstGeom>
          <a:noFill/>
          <a:ln>
            <a:noFill/>
          </a:ln>
        </p:spPr>
      </p:pic>
      <p:pic>
        <p:nvPicPr>
          <p:cNvPr id="599" name="Google Shape;599;p84"/>
          <p:cNvPicPr preferRelativeResize="0"/>
          <p:nvPr/>
        </p:nvPicPr>
        <p:blipFill>
          <a:blip r:embed="rId5">
            <a:alphaModFix/>
          </a:blip>
          <a:stretch>
            <a:fillRect/>
          </a:stretch>
        </p:blipFill>
        <p:spPr>
          <a:xfrm>
            <a:off x="7521590" y="4653775"/>
            <a:ext cx="1285538" cy="269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603" name="Shape 603"/>
        <p:cNvGrpSpPr/>
        <p:nvPr/>
      </p:nvGrpSpPr>
      <p:grpSpPr>
        <a:xfrm>
          <a:off x="0" y="0"/>
          <a:ext cx="0" cy="0"/>
          <a:chOff x="0" y="0"/>
          <a:chExt cx="0" cy="0"/>
        </a:xfrm>
      </p:grpSpPr>
      <p:sp>
        <p:nvSpPr>
          <p:cNvPr id="604" name="Google Shape;604;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6FA8DC"/>
                </a:solidFill>
                <a:latin typeface="Verdana"/>
                <a:ea typeface="Verdana"/>
                <a:cs typeface="Verdana"/>
                <a:sym typeface="Verdana"/>
              </a:rPr>
              <a:t>Embedded C++ Strategy</a:t>
            </a:r>
            <a:endParaRPr b="1" sz="2600">
              <a:solidFill>
                <a:srgbClr val="6FA8DC"/>
              </a:solidFill>
              <a:latin typeface="Verdana"/>
              <a:ea typeface="Verdana"/>
              <a:cs typeface="Verdana"/>
              <a:sym typeface="Verdana"/>
            </a:endParaRPr>
          </a:p>
        </p:txBody>
      </p:sp>
      <p:sp>
        <p:nvSpPr>
          <p:cNvPr id="605" name="Google Shape;605;p8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200000"/>
              </a:lnSpc>
              <a:spcBef>
                <a:spcPts val="800"/>
              </a:spcBef>
              <a:spcAft>
                <a:spcPts val="0"/>
              </a:spcAft>
              <a:buNone/>
            </a:pPr>
            <a:r>
              <a:rPr lang="en">
                <a:solidFill>
                  <a:schemeClr val="dk1"/>
                </a:solidFill>
                <a:latin typeface="Calibri"/>
                <a:ea typeface="Calibri"/>
                <a:cs typeface="Calibri"/>
                <a:sym typeface="Calibri"/>
              </a:rPr>
              <a:t>10 new GNAT Pro C++ ports </a:t>
            </a:r>
            <a:endParaRPr>
              <a:solidFill>
                <a:schemeClr val="dk1"/>
              </a:solidFill>
              <a:latin typeface="Calibri"/>
              <a:ea typeface="Calibri"/>
              <a:cs typeface="Calibri"/>
              <a:sym typeface="Calibri"/>
            </a:endParaRPr>
          </a:p>
          <a:p>
            <a:pPr indent="-317500" lvl="0" marL="457200" rtl="0" algn="l">
              <a:lnSpc>
                <a:spcPct val="200000"/>
              </a:lnSpc>
              <a:spcBef>
                <a:spcPts val="80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Cross Linux ARM 64 bits (Q1 2019) </a:t>
            </a:r>
            <a:endParaRPr sz="1400">
              <a:solidFill>
                <a:schemeClr val="dk1"/>
              </a:solidFill>
              <a:latin typeface="Calibri"/>
              <a:ea typeface="Calibri"/>
              <a:cs typeface="Calibri"/>
              <a:sym typeface="Calibri"/>
            </a:endParaRPr>
          </a:p>
          <a:p>
            <a:pPr indent="-317500" lvl="0" marL="457200" rtl="0" algn="l">
              <a:lnSpc>
                <a:spcPct val="20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Cross Linux ARM 32 bits (Q1 2019) </a:t>
            </a:r>
            <a:endParaRPr i="1" sz="1400">
              <a:solidFill>
                <a:schemeClr val="dk1"/>
              </a:solidFill>
              <a:latin typeface="Calibri"/>
              <a:ea typeface="Calibri"/>
              <a:cs typeface="Calibri"/>
              <a:sym typeface="Calibri"/>
            </a:endParaRPr>
          </a:p>
          <a:p>
            <a:pPr indent="-317500" lvl="0" marL="457200" rtl="0" algn="l">
              <a:lnSpc>
                <a:spcPct val="20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Cross Linux PowerPC 32/64 bits (Q1 2019) </a:t>
            </a:r>
            <a:endParaRPr i="1" sz="1400">
              <a:solidFill>
                <a:schemeClr val="dk1"/>
              </a:solidFill>
              <a:latin typeface="Calibri"/>
              <a:ea typeface="Calibri"/>
              <a:cs typeface="Calibri"/>
              <a:sym typeface="Calibri"/>
            </a:endParaRPr>
          </a:p>
          <a:p>
            <a:pPr indent="-317500" lvl="0" marL="457200" rtl="0" algn="l">
              <a:lnSpc>
                <a:spcPct val="20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VxWorks 7 ARM 32/64 bits (Q1 2020) </a:t>
            </a:r>
            <a:endParaRPr i="1" sz="1400">
              <a:solidFill>
                <a:schemeClr val="dk1"/>
              </a:solidFill>
              <a:latin typeface="Calibri"/>
              <a:ea typeface="Calibri"/>
              <a:cs typeface="Calibri"/>
              <a:sym typeface="Calibri"/>
            </a:endParaRPr>
          </a:p>
          <a:p>
            <a:pPr indent="-317500" lvl="0" marL="457200" rtl="0" algn="l">
              <a:lnSpc>
                <a:spcPct val="20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VxWorks 7 x86 32/64 bits (Q1 2020) </a:t>
            </a:r>
            <a:endParaRPr sz="1400">
              <a:solidFill>
                <a:schemeClr val="dk1"/>
              </a:solidFill>
              <a:latin typeface="Calibri"/>
              <a:ea typeface="Calibri"/>
              <a:cs typeface="Calibri"/>
              <a:sym typeface="Calibri"/>
            </a:endParaRPr>
          </a:p>
          <a:p>
            <a:pPr indent="-317500" lvl="0" marL="457200" rtl="0" algn="l">
              <a:lnSpc>
                <a:spcPct val="20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VxWorks 7 PowerPC 32/64 bits (Q1 2020) </a:t>
            </a:r>
            <a:endParaRPr i="1"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rgbClr val="FFFFFF"/>
              </a:solidFill>
              <a:latin typeface="Calibri"/>
              <a:ea typeface="Calibri"/>
              <a:cs typeface="Calibri"/>
              <a:sym typeface="Calibri"/>
            </a:endParaRPr>
          </a:p>
          <a:p>
            <a:pPr indent="0" lvl="0" marL="0" rtl="0" algn="l">
              <a:lnSpc>
                <a:spcPct val="115000"/>
              </a:lnSpc>
              <a:spcBef>
                <a:spcPts val="1600"/>
              </a:spcBef>
              <a:spcAft>
                <a:spcPts val="1600"/>
              </a:spcAft>
              <a:buNone/>
            </a:pPr>
            <a:r>
              <a:t/>
            </a:r>
            <a:endParaRPr>
              <a:solidFill>
                <a:srgbClr val="FFFFFF"/>
              </a:solidFill>
              <a:latin typeface="Calibri"/>
              <a:ea typeface="Calibri"/>
              <a:cs typeface="Calibri"/>
              <a:sym typeface="Calibri"/>
            </a:endParaRPr>
          </a:p>
        </p:txBody>
      </p:sp>
      <p:pic>
        <p:nvPicPr>
          <p:cNvPr id="606" name="Google Shape;606;p85"/>
          <p:cNvPicPr preferRelativeResize="0"/>
          <p:nvPr/>
        </p:nvPicPr>
        <p:blipFill rotWithShape="1">
          <a:blip r:embed="rId3">
            <a:alphaModFix/>
          </a:blip>
          <a:srcRect b="0" l="0" r="0" t="0"/>
          <a:stretch/>
        </p:blipFill>
        <p:spPr>
          <a:xfrm>
            <a:off x="7674268" y="4648642"/>
            <a:ext cx="1158032" cy="243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Custom 4">
      <a:dk1>
        <a:srgbClr val="000000"/>
      </a:dk1>
      <a:lt1>
        <a:srgbClr val="FFFFFF"/>
      </a:lt1>
      <a:dk2>
        <a:srgbClr val="44546A"/>
      </a:dk2>
      <a:lt2>
        <a:srgbClr val="E7E6E6"/>
      </a:lt2>
      <a:accent1>
        <a:srgbClr val="218DCD"/>
      </a:accent1>
      <a:accent2>
        <a:srgbClr val="ED7D31"/>
      </a:accent2>
      <a:accent3>
        <a:srgbClr val="A5A5A5"/>
      </a:accent3>
      <a:accent4>
        <a:srgbClr val="FFC000"/>
      </a:accent4>
      <a:accent5>
        <a:srgbClr val="4472C4"/>
      </a:accent5>
      <a:accent6>
        <a:srgbClr val="70AD47"/>
      </a:accent6>
      <a:hlink>
        <a:srgbClr val="218DCD"/>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Custom 4">
      <a:dk1>
        <a:srgbClr val="000000"/>
      </a:dk1>
      <a:lt1>
        <a:srgbClr val="FFFFFF"/>
      </a:lt1>
      <a:dk2>
        <a:srgbClr val="44546A"/>
      </a:dk2>
      <a:lt2>
        <a:srgbClr val="E7E6E6"/>
      </a:lt2>
      <a:accent1>
        <a:srgbClr val="218DCD"/>
      </a:accent1>
      <a:accent2>
        <a:srgbClr val="ED7D31"/>
      </a:accent2>
      <a:accent3>
        <a:srgbClr val="A5A5A5"/>
      </a:accent3>
      <a:accent4>
        <a:srgbClr val="FFC000"/>
      </a:accent4>
      <a:accent5>
        <a:srgbClr val="4472C4"/>
      </a:accent5>
      <a:accent6>
        <a:srgbClr val="70AD47"/>
      </a:accent6>
      <a:hlink>
        <a:srgbClr val="218DCD"/>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